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0" r:id="rId3"/>
    <p:sldId id="302" r:id="rId4"/>
    <p:sldId id="323" r:id="rId5"/>
    <p:sldId id="303" r:id="rId6"/>
    <p:sldId id="304" r:id="rId7"/>
    <p:sldId id="308" r:id="rId8"/>
    <p:sldId id="319" r:id="rId9"/>
    <p:sldId id="321" r:id="rId10"/>
    <p:sldId id="316" r:id="rId11"/>
    <p:sldId id="290" r:id="rId12"/>
    <p:sldId id="291" r:id="rId13"/>
    <p:sldId id="292" r:id="rId14"/>
    <p:sldId id="293" r:id="rId15"/>
    <p:sldId id="294" r:id="rId16"/>
    <p:sldId id="296" r:id="rId17"/>
    <p:sldId id="299" r:id="rId18"/>
    <p:sldId id="314" r:id="rId19"/>
    <p:sldId id="322" r:id="rId20"/>
    <p:sldId id="279" r:id="rId21"/>
    <p:sldId id="325" r:id="rId22"/>
    <p:sldId id="273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Wiszniewska" initials="JW" lastIdx="1" clrIdx="0">
    <p:extLst>
      <p:ext uri="{19B8F6BF-5375-455C-9EA6-DF929625EA0E}">
        <p15:presenceInfo xmlns:p15="http://schemas.microsoft.com/office/powerpoint/2012/main" userId="Joanna Wiszniew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680EC-8D6C-4027-B747-FD96C2FDFA1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05A738-3768-40D7-B73E-C9126AA06CA7}">
      <dgm:prSet phldrT="[Tekst]"/>
      <dgm:spPr/>
      <dgm:t>
        <a:bodyPr/>
        <a:lstStyle/>
        <a:p>
          <a:r>
            <a:rPr lang="pl-PL" dirty="0" smtClean="0"/>
            <a:t>Indywidualna zewnętrzna</a:t>
          </a:r>
          <a:endParaRPr lang="pl-PL" dirty="0"/>
        </a:p>
      </dgm:t>
    </dgm:pt>
    <dgm:pt modelId="{5C2E13D6-7661-47A1-8DAE-1C207B2C6D75}" type="parTrans" cxnId="{7433B32F-6999-4DB6-9916-873B29310C5B}">
      <dgm:prSet/>
      <dgm:spPr/>
      <dgm:t>
        <a:bodyPr/>
        <a:lstStyle/>
        <a:p>
          <a:endParaRPr lang="pl-PL"/>
        </a:p>
      </dgm:t>
    </dgm:pt>
    <dgm:pt modelId="{8DE18078-D1D8-40C1-8ABF-DC68B3DCD191}" type="sibTrans" cxnId="{7433B32F-6999-4DB6-9916-873B29310C5B}">
      <dgm:prSet/>
      <dgm:spPr/>
      <dgm:t>
        <a:bodyPr/>
        <a:lstStyle/>
        <a:p>
          <a:endParaRPr lang="pl-PL"/>
        </a:p>
      </dgm:t>
    </dgm:pt>
    <dgm:pt modelId="{2D6B6A7C-1119-4FA1-9213-147B96FA7722}">
      <dgm:prSet phldrT="[Tekst]" custT="1"/>
      <dgm:spPr/>
      <dgm:t>
        <a:bodyPr/>
        <a:lstStyle/>
        <a:p>
          <a:r>
            <a:rPr lang="pl-PL" sz="1400" dirty="0" smtClean="0"/>
            <a:t>Np.:</a:t>
          </a:r>
          <a:endParaRPr lang="pl-PL" sz="1400" dirty="0"/>
        </a:p>
      </dgm:t>
    </dgm:pt>
    <dgm:pt modelId="{85048C57-69F4-4F73-933E-57381732E3A7}" type="parTrans" cxnId="{C196FC4C-C2E9-4CE2-91C1-CC41F98DBB2F}">
      <dgm:prSet/>
      <dgm:spPr/>
      <dgm:t>
        <a:bodyPr/>
        <a:lstStyle/>
        <a:p>
          <a:endParaRPr lang="pl-PL"/>
        </a:p>
      </dgm:t>
    </dgm:pt>
    <dgm:pt modelId="{769A926E-0D16-468E-B26C-9BDCBFFD0DE8}" type="sibTrans" cxnId="{C196FC4C-C2E9-4CE2-91C1-CC41F98DBB2F}">
      <dgm:prSet/>
      <dgm:spPr/>
      <dgm:t>
        <a:bodyPr/>
        <a:lstStyle/>
        <a:p>
          <a:endParaRPr lang="pl-PL"/>
        </a:p>
      </dgm:t>
    </dgm:pt>
    <dgm:pt modelId="{AD973318-7B8F-41D4-89AC-1C1385722F07}">
      <dgm:prSet phldrT="[Tekst]"/>
      <dgm:spPr/>
      <dgm:t>
        <a:bodyPr/>
        <a:lstStyle/>
        <a:p>
          <a:r>
            <a:rPr lang="pl-PL" dirty="0" smtClean="0"/>
            <a:t>Indywidualna wewnętrzna</a:t>
          </a:r>
          <a:endParaRPr lang="pl-PL" dirty="0"/>
        </a:p>
      </dgm:t>
    </dgm:pt>
    <dgm:pt modelId="{3C1C8187-5EAD-443A-874E-570ED8CAAC16}" type="parTrans" cxnId="{7761E5EB-F938-44DB-85A2-636F24EF44A7}">
      <dgm:prSet/>
      <dgm:spPr/>
      <dgm:t>
        <a:bodyPr/>
        <a:lstStyle/>
        <a:p>
          <a:endParaRPr lang="pl-PL"/>
        </a:p>
      </dgm:t>
    </dgm:pt>
    <dgm:pt modelId="{D0D58AF9-4A1E-421C-9D86-43F18674796E}" type="sibTrans" cxnId="{7761E5EB-F938-44DB-85A2-636F24EF44A7}">
      <dgm:prSet/>
      <dgm:spPr/>
      <dgm:t>
        <a:bodyPr/>
        <a:lstStyle/>
        <a:p>
          <a:endParaRPr lang="pl-PL"/>
        </a:p>
      </dgm:t>
    </dgm:pt>
    <dgm:pt modelId="{A9254C2D-BD81-4348-A6B4-4D7C2907849D}">
      <dgm:prSet phldrT="[Tekst]" custT="1"/>
      <dgm:spPr/>
      <dgm:t>
        <a:bodyPr/>
        <a:lstStyle/>
        <a:p>
          <a:r>
            <a:rPr lang="pl-PL" sz="1400" dirty="0" smtClean="0"/>
            <a:t>Np.:</a:t>
          </a:r>
          <a:endParaRPr lang="pl-PL" sz="1400" dirty="0"/>
        </a:p>
      </dgm:t>
    </dgm:pt>
    <dgm:pt modelId="{A0EDF995-5133-4266-9B76-AA8A2D084017}" type="parTrans" cxnId="{33F9F947-62C6-4729-BAD7-8F655F164261}">
      <dgm:prSet/>
      <dgm:spPr/>
      <dgm:t>
        <a:bodyPr/>
        <a:lstStyle/>
        <a:p>
          <a:endParaRPr lang="pl-PL"/>
        </a:p>
      </dgm:t>
    </dgm:pt>
    <dgm:pt modelId="{9CF7C54C-81E6-4A65-B56E-C237F388C798}" type="sibTrans" cxnId="{33F9F947-62C6-4729-BAD7-8F655F164261}">
      <dgm:prSet/>
      <dgm:spPr/>
      <dgm:t>
        <a:bodyPr/>
        <a:lstStyle/>
        <a:p>
          <a:endParaRPr lang="pl-PL"/>
        </a:p>
      </dgm:t>
    </dgm:pt>
    <dgm:pt modelId="{99C27F33-1A56-4899-B370-EBFD6B74FD0C}">
      <dgm:prSet phldrT="[Tekst]"/>
      <dgm:spPr/>
      <dgm:t>
        <a:bodyPr/>
        <a:lstStyle/>
        <a:p>
          <a:r>
            <a:rPr lang="pl-PL" dirty="0" smtClean="0"/>
            <a:t>Zbiorcza wewnętrzna</a:t>
          </a:r>
          <a:endParaRPr lang="pl-PL" dirty="0"/>
        </a:p>
      </dgm:t>
    </dgm:pt>
    <dgm:pt modelId="{06D92718-981C-49B4-8C35-82C382FFDFB5}" type="parTrans" cxnId="{5FB4AE27-943E-4CCF-9953-D826234DBE79}">
      <dgm:prSet/>
      <dgm:spPr/>
      <dgm:t>
        <a:bodyPr/>
        <a:lstStyle/>
        <a:p>
          <a:endParaRPr lang="pl-PL"/>
        </a:p>
      </dgm:t>
    </dgm:pt>
    <dgm:pt modelId="{5E024601-9800-479E-AB4C-2AC03EA3268C}" type="sibTrans" cxnId="{5FB4AE27-943E-4CCF-9953-D826234DBE79}">
      <dgm:prSet/>
      <dgm:spPr/>
      <dgm:t>
        <a:bodyPr/>
        <a:lstStyle/>
        <a:p>
          <a:endParaRPr lang="pl-PL"/>
        </a:p>
      </dgm:t>
    </dgm:pt>
    <dgm:pt modelId="{67F420AE-92F8-471D-AA3F-C3DE7D7543A8}">
      <dgm:prSet phldrT="[Tekst]" custT="1"/>
      <dgm:spPr/>
      <dgm:t>
        <a:bodyPr/>
        <a:lstStyle/>
        <a:p>
          <a:r>
            <a:rPr lang="pl-PL" sz="1400" dirty="0" smtClean="0"/>
            <a:t>      Np.:</a:t>
          </a:r>
          <a:endParaRPr lang="pl-PL" sz="1400" dirty="0"/>
        </a:p>
      </dgm:t>
    </dgm:pt>
    <dgm:pt modelId="{CB3BCC01-578D-4E69-AB34-45DF8819B8D2}" type="parTrans" cxnId="{9CADB777-0131-4666-9332-DB2F12AF0D4D}">
      <dgm:prSet/>
      <dgm:spPr/>
      <dgm:t>
        <a:bodyPr/>
        <a:lstStyle/>
        <a:p>
          <a:endParaRPr lang="pl-PL"/>
        </a:p>
      </dgm:t>
    </dgm:pt>
    <dgm:pt modelId="{49669BBD-437F-4155-8045-20D59A2A1E67}" type="sibTrans" cxnId="{9CADB777-0131-4666-9332-DB2F12AF0D4D}">
      <dgm:prSet/>
      <dgm:spPr/>
      <dgm:t>
        <a:bodyPr/>
        <a:lstStyle/>
        <a:p>
          <a:endParaRPr lang="pl-PL"/>
        </a:p>
      </dgm:t>
    </dgm:pt>
    <dgm:pt modelId="{B3603122-C8AF-4BF3-8264-330959E62543}">
      <dgm:prSet phldrT="[Tekst]"/>
      <dgm:spPr/>
      <dgm:t>
        <a:bodyPr/>
        <a:lstStyle/>
        <a:p>
          <a:r>
            <a:rPr lang="pl-PL" dirty="0" smtClean="0"/>
            <a:t>Zbiorcza zewnętrzna</a:t>
          </a:r>
          <a:endParaRPr lang="pl-PL" dirty="0"/>
        </a:p>
      </dgm:t>
    </dgm:pt>
    <dgm:pt modelId="{A307FCC4-C56B-4E92-AA02-828EE444B09A}" type="parTrans" cxnId="{D4FCD436-1478-4A4A-BFED-3B20E8ABC12B}">
      <dgm:prSet/>
      <dgm:spPr/>
      <dgm:t>
        <a:bodyPr/>
        <a:lstStyle/>
        <a:p>
          <a:endParaRPr lang="pl-PL"/>
        </a:p>
      </dgm:t>
    </dgm:pt>
    <dgm:pt modelId="{397A691F-CD01-49A3-8793-7EBE4A8FA034}" type="sibTrans" cxnId="{D4FCD436-1478-4A4A-BFED-3B20E8ABC12B}">
      <dgm:prSet/>
      <dgm:spPr/>
      <dgm:t>
        <a:bodyPr/>
        <a:lstStyle/>
        <a:p>
          <a:endParaRPr lang="pl-PL"/>
        </a:p>
      </dgm:t>
    </dgm:pt>
    <dgm:pt modelId="{EA8DE2DB-BF5B-434E-9646-535AC2714780}">
      <dgm:prSet phldrT="[Tekst]" custT="1"/>
      <dgm:spPr/>
      <dgm:t>
        <a:bodyPr/>
        <a:lstStyle/>
        <a:p>
          <a:r>
            <a:rPr lang="pl-PL" sz="1400" dirty="0" smtClean="0"/>
            <a:t>Sprawozdania rozliczeniowe</a:t>
          </a:r>
          <a:endParaRPr lang="pl-PL" sz="1400" dirty="0"/>
        </a:p>
      </dgm:t>
    </dgm:pt>
    <dgm:pt modelId="{65DFA075-A9B9-43E0-8CD9-824000307954}" type="parTrans" cxnId="{EA320078-6C91-47CF-B375-9C7EF425EF0C}">
      <dgm:prSet/>
      <dgm:spPr/>
      <dgm:t>
        <a:bodyPr/>
        <a:lstStyle/>
        <a:p>
          <a:endParaRPr lang="pl-PL"/>
        </a:p>
      </dgm:t>
    </dgm:pt>
    <dgm:pt modelId="{9C4E147F-8D2F-44D3-A37C-54450B1BFEE5}" type="sibTrans" cxnId="{EA320078-6C91-47CF-B375-9C7EF425EF0C}">
      <dgm:prSet/>
      <dgm:spPr/>
      <dgm:t>
        <a:bodyPr/>
        <a:lstStyle/>
        <a:p>
          <a:endParaRPr lang="pl-PL"/>
        </a:p>
      </dgm:t>
    </dgm:pt>
    <dgm:pt modelId="{4E5079CF-94AC-487B-81A0-2A48163FC6A7}">
      <dgm:prSet phldrT="[Tekst]"/>
      <dgm:spPr/>
      <dgm:t>
        <a:bodyPr/>
        <a:lstStyle/>
        <a:p>
          <a:endParaRPr lang="pl-PL" sz="1200" dirty="0"/>
        </a:p>
      </dgm:t>
    </dgm:pt>
    <dgm:pt modelId="{AC574A63-A4C9-4365-9D0A-000E1E83FA52}" type="parTrans" cxnId="{B2A0ACA8-5856-42B6-B843-383EF3326FDD}">
      <dgm:prSet/>
      <dgm:spPr/>
      <dgm:t>
        <a:bodyPr/>
        <a:lstStyle/>
        <a:p>
          <a:endParaRPr lang="pl-PL"/>
        </a:p>
      </dgm:t>
    </dgm:pt>
    <dgm:pt modelId="{15882FA1-90CC-4525-A938-261AB2ED65F6}" type="sibTrans" cxnId="{B2A0ACA8-5856-42B6-B843-383EF3326FDD}">
      <dgm:prSet/>
      <dgm:spPr/>
      <dgm:t>
        <a:bodyPr/>
        <a:lstStyle/>
        <a:p>
          <a:endParaRPr lang="pl-PL"/>
        </a:p>
      </dgm:t>
    </dgm:pt>
    <dgm:pt modelId="{39E2E4F7-A064-437B-924C-E2961A866455}">
      <dgm:prSet phldrT="[Tekst]" custT="1"/>
      <dgm:spPr/>
      <dgm:t>
        <a:bodyPr/>
        <a:lstStyle/>
        <a:p>
          <a:r>
            <a:rPr lang="pl-PL" sz="1400" dirty="0" smtClean="0"/>
            <a:t>Księga chorych</a:t>
          </a:r>
          <a:endParaRPr lang="pl-PL" sz="1400" dirty="0"/>
        </a:p>
      </dgm:t>
    </dgm:pt>
    <dgm:pt modelId="{C7277002-037A-4752-9432-CCD2303C5515}" type="parTrans" cxnId="{21562DDA-63E7-4256-9B2A-0BBC8EA8612B}">
      <dgm:prSet/>
      <dgm:spPr/>
      <dgm:t>
        <a:bodyPr/>
        <a:lstStyle/>
        <a:p>
          <a:endParaRPr lang="pl-PL"/>
        </a:p>
      </dgm:t>
    </dgm:pt>
    <dgm:pt modelId="{76A63EEB-804C-4EF9-9BD3-D017593B4CE0}" type="sibTrans" cxnId="{21562DDA-63E7-4256-9B2A-0BBC8EA8612B}">
      <dgm:prSet/>
      <dgm:spPr/>
      <dgm:t>
        <a:bodyPr/>
        <a:lstStyle/>
        <a:p>
          <a:endParaRPr lang="pl-PL"/>
        </a:p>
      </dgm:t>
    </dgm:pt>
    <dgm:pt modelId="{5D8ABDB4-09A4-4371-9183-260C2E56C50E}">
      <dgm:prSet phldrT="[Tekst]" custT="1"/>
      <dgm:spPr/>
      <dgm:t>
        <a:bodyPr/>
        <a:lstStyle/>
        <a:p>
          <a:r>
            <a:rPr lang="pl-PL" sz="1400" dirty="0" smtClean="0"/>
            <a:t>Statystyki</a:t>
          </a:r>
          <a:endParaRPr lang="pl-PL" sz="1400" dirty="0"/>
        </a:p>
      </dgm:t>
    </dgm:pt>
    <dgm:pt modelId="{A776F4C9-F24B-4DC4-BC94-C1F5B69860B6}" type="parTrans" cxnId="{F08594CA-EBB5-4D85-B8D3-E2F63577C93F}">
      <dgm:prSet/>
      <dgm:spPr/>
      <dgm:t>
        <a:bodyPr/>
        <a:lstStyle/>
        <a:p>
          <a:endParaRPr lang="pl-PL"/>
        </a:p>
      </dgm:t>
    </dgm:pt>
    <dgm:pt modelId="{3F0EDBD6-6DB1-411F-997D-5A1E4E9D5E28}" type="sibTrans" cxnId="{F08594CA-EBB5-4D85-B8D3-E2F63577C93F}">
      <dgm:prSet/>
      <dgm:spPr/>
      <dgm:t>
        <a:bodyPr/>
        <a:lstStyle/>
        <a:p>
          <a:endParaRPr lang="pl-PL"/>
        </a:p>
      </dgm:t>
    </dgm:pt>
    <dgm:pt modelId="{71C0B35A-78F7-4715-99A6-CD206AC729AB}">
      <dgm:prSet phldrT="[Tekst]" custT="1"/>
      <dgm:spPr/>
      <dgm:t>
        <a:bodyPr/>
        <a:lstStyle/>
        <a:p>
          <a:r>
            <a:rPr lang="pl-PL" sz="1400" dirty="0" smtClean="0"/>
            <a:t>Np.:</a:t>
          </a:r>
          <a:endParaRPr lang="pl-PL" sz="1400" dirty="0"/>
        </a:p>
      </dgm:t>
    </dgm:pt>
    <dgm:pt modelId="{CA0EAA40-1704-4D86-9770-33BE66F303A2}" type="parTrans" cxnId="{07FA8FAA-3A1C-49C9-A79C-B99EC4768C62}">
      <dgm:prSet/>
      <dgm:spPr/>
      <dgm:t>
        <a:bodyPr/>
        <a:lstStyle/>
        <a:p>
          <a:endParaRPr lang="pl-PL"/>
        </a:p>
      </dgm:t>
    </dgm:pt>
    <dgm:pt modelId="{B0E5A1C1-4626-45A0-A1F4-F3E292B83C72}" type="sibTrans" cxnId="{07FA8FAA-3A1C-49C9-A79C-B99EC4768C62}">
      <dgm:prSet/>
      <dgm:spPr/>
      <dgm:t>
        <a:bodyPr/>
        <a:lstStyle/>
        <a:p>
          <a:endParaRPr lang="pl-PL"/>
        </a:p>
      </dgm:t>
    </dgm:pt>
    <dgm:pt modelId="{27D2E241-D851-415C-AA43-ADEF510D6AA6}">
      <dgm:prSet phldrT="[Tekst]" custT="1"/>
      <dgm:spPr/>
      <dgm:t>
        <a:bodyPr/>
        <a:lstStyle/>
        <a:p>
          <a:r>
            <a:rPr lang="pl-PL" sz="1400" dirty="0" smtClean="0"/>
            <a:t>Księga oczekujących</a:t>
          </a:r>
          <a:endParaRPr lang="pl-PL" sz="1400" dirty="0"/>
        </a:p>
      </dgm:t>
    </dgm:pt>
    <dgm:pt modelId="{3DF282FF-15AC-4941-A417-C07EFB152EB5}" type="parTrans" cxnId="{608FAF77-292E-44D4-A638-B2EC766B250C}">
      <dgm:prSet/>
      <dgm:spPr/>
      <dgm:t>
        <a:bodyPr/>
        <a:lstStyle/>
        <a:p>
          <a:endParaRPr lang="pl-PL"/>
        </a:p>
      </dgm:t>
    </dgm:pt>
    <dgm:pt modelId="{ADEAE9C3-51FC-4C0B-9244-6D387C6B9672}" type="sibTrans" cxnId="{608FAF77-292E-44D4-A638-B2EC766B250C}">
      <dgm:prSet/>
      <dgm:spPr/>
      <dgm:t>
        <a:bodyPr/>
        <a:lstStyle/>
        <a:p>
          <a:endParaRPr lang="pl-PL"/>
        </a:p>
      </dgm:t>
    </dgm:pt>
    <dgm:pt modelId="{B92B97EB-1743-4300-BC38-84558C7824C9}">
      <dgm:prSet phldrT="[Tekst]" custT="1"/>
      <dgm:spPr/>
      <dgm:t>
        <a:bodyPr/>
        <a:lstStyle/>
        <a:p>
          <a:r>
            <a:rPr lang="pl-PL" sz="1400" dirty="0" smtClean="0"/>
            <a:t>Historia zdrowia i choroby</a:t>
          </a:r>
          <a:endParaRPr lang="pl-PL" sz="1400" dirty="0"/>
        </a:p>
      </dgm:t>
    </dgm:pt>
    <dgm:pt modelId="{92C960D5-BCC0-4459-BB01-D8FDF6C76A84}" type="parTrans" cxnId="{B810C69A-44D5-4BA9-AF49-8FD79CCCBA4B}">
      <dgm:prSet/>
      <dgm:spPr/>
      <dgm:t>
        <a:bodyPr/>
        <a:lstStyle/>
        <a:p>
          <a:endParaRPr lang="pl-PL"/>
        </a:p>
      </dgm:t>
    </dgm:pt>
    <dgm:pt modelId="{AACFB869-C266-4219-BCBD-9F49431687AA}" type="sibTrans" cxnId="{B810C69A-44D5-4BA9-AF49-8FD79CCCBA4B}">
      <dgm:prSet/>
      <dgm:spPr/>
      <dgm:t>
        <a:bodyPr/>
        <a:lstStyle/>
        <a:p>
          <a:endParaRPr lang="pl-PL"/>
        </a:p>
      </dgm:t>
    </dgm:pt>
    <dgm:pt modelId="{7A9C5716-E2DF-4815-AA5F-D9A0CF271636}">
      <dgm:prSet phldrT="[Tekst]" custT="1"/>
      <dgm:spPr/>
      <dgm:t>
        <a:bodyPr/>
        <a:lstStyle/>
        <a:p>
          <a:r>
            <a:rPr lang="pl-PL" sz="1400" dirty="0" smtClean="0"/>
            <a:t>Recepta</a:t>
          </a:r>
          <a:endParaRPr lang="pl-PL" sz="1400" dirty="0"/>
        </a:p>
      </dgm:t>
    </dgm:pt>
    <dgm:pt modelId="{99F679AC-72E1-47B4-9491-1270F19A42A9}" type="parTrans" cxnId="{5651EDA2-31BD-4B15-B9BD-537D189B706A}">
      <dgm:prSet/>
      <dgm:spPr/>
      <dgm:t>
        <a:bodyPr/>
        <a:lstStyle/>
        <a:p>
          <a:endParaRPr lang="pl-PL"/>
        </a:p>
      </dgm:t>
    </dgm:pt>
    <dgm:pt modelId="{08F7E763-322A-4CDA-9DA4-6F7D48F3BEC6}" type="sibTrans" cxnId="{5651EDA2-31BD-4B15-B9BD-537D189B706A}">
      <dgm:prSet/>
      <dgm:spPr/>
      <dgm:t>
        <a:bodyPr/>
        <a:lstStyle/>
        <a:p>
          <a:endParaRPr lang="pl-PL"/>
        </a:p>
      </dgm:t>
    </dgm:pt>
    <dgm:pt modelId="{55454675-1148-41C0-9831-6DDE192E04A6}">
      <dgm:prSet phldrT="[Tekst]" custT="1"/>
      <dgm:spPr/>
      <dgm:t>
        <a:bodyPr/>
        <a:lstStyle/>
        <a:p>
          <a:r>
            <a:rPr lang="pl-PL" sz="1400" dirty="0" smtClean="0"/>
            <a:t>Skierowanie</a:t>
          </a:r>
          <a:endParaRPr lang="pl-PL" sz="1400" dirty="0"/>
        </a:p>
      </dgm:t>
    </dgm:pt>
    <dgm:pt modelId="{043154CB-3CB9-4640-92F5-BD65534BB54A}" type="parTrans" cxnId="{5A0CA321-C143-4B4C-9306-1DF0C7665DC2}">
      <dgm:prSet/>
      <dgm:spPr/>
      <dgm:t>
        <a:bodyPr/>
        <a:lstStyle/>
        <a:p>
          <a:endParaRPr lang="pl-PL"/>
        </a:p>
      </dgm:t>
    </dgm:pt>
    <dgm:pt modelId="{F671D22E-2D3C-401B-9BCC-F66C334E91A3}" type="sibTrans" cxnId="{5A0CA321-C143-4B4C-9306-1DF0C7665DC2}">
      <dgm:prSet/>
      <dgm:spPr/>
      <dgm:t>
        <a:bodyPr/>
        <a:lstStyle/>
        <a:p>
          <a:endParaRPr lang="pl-PL"/>
        </a:p>
      </dgm:t>
    </dgm:pt>
    <dgm:pt modelId="{B6AE1C4E-1149-4321-A88D-F67ECC1C456F}">
      <dgm:prSet phldrT="[Tekst]" custT="1"/>
      <dgm:spPr/>
      <dgm:t>
        <a:bodyPr/>
        <a:lstStyle/>
        <a:p>
          <a:r>
            <a:rPr lang="pl-PL" sz="1400" dirty="0" smtClean="0"/>
            <a:t>Zlecenie</a:t>
          </a:r>
          <a:endParaRPr lang="pl-PL" sz="1400" dirty="0"/>
        </a:p>
      </dgm:t>
    </dgm:pt>
    <dgm:pt modelId="{83944A1D-6EFE-4B08-9908-F65BE69E9479}" type="parTrans" cxnId="{A4AFAACB-A79E-4BAF-9324-EB02B1FDE1D1}">
      <dgm:prSet/>
      <dgm:spPr/>
      <dgm:t>
        <a:bodyPr/>
        <a:lstStyle/>
        <a:p>
          <a:endParaRPr lang="pl-PL"/>
        </a:p>
      </dgm:t>
    </dgm:pt>
    <dgm:pt modelId="{5C73E832-0640-4AD8-9ED2-7A001E13D315}" type="sibTrans" cxnId="{A4AFAACB-A79E-4BAF-9324-EB02B1FDE1D1}">
      <dgm:prSet/>
      <dgm:spPr/>
      <dgm:t>
        <a:bodyPr/>
        <a:lstStyle/>
        <a:p>
          <a:endParaRPr lang="pl-PL"/>
        </a:p>
      </dgm:t>
    </dgm:pt>
    <dgm:pt modelId="{B29C4E9E-84C6-4AA5-9D7E-8F0B35BE874F}">
      <dgm:prSet phldrT="[Tekst]" custT="1"/>
      <dgm:spPr/>
      <dgm:t>
        <a:bodyPr/>
        <a:lstStyle/>
        <a:p>
          <a:r>
            <a:rPr lang="pl-PL" sz="1400" dirty="0" smtClean="0"/>
            <a:t>Karta informacyjna</a:t>
          </a:r>
          <a:endParaRPr lang="pl-PL" sz="1400" dirty="0"/>
        </a:p>
      </dgm:t>
    </dgm:pt>
    <dgm:pt modelId="{BD654ADF-79D2-4C76-9034-B90B8DF0B95C}" type="parTrans" cxnId="{77F41B1F-57EC-45F0-AF53-C3978E14890D}">
      <dgm:prSet/>
      <dgm:spPr/>
      <dgm:t>
        <a:bodyPr/>
        <a:lstStyle/>
        <a:p>
          <a:endParaRPr lang="pl-PL"/>
        </a:p>
      </dgm:t>
    </dgm:pt>
    <dgm:pt modelId="{28F87381-F930-4E65-973E-7FB8754041D0}" type="sibTrans" cxnId="{77F41B1F-57EC-45F0-AF53-C3978E14890D}">
      <dgm:prSet/>
      <dgm:spPr/>
      <dgm:t>
        <a:bodyPr/>
        <a:lstStyle/>
        <a:p>
          <a:endParaRPr lang="pl-PL"/>
        </a:p>
      </dgm:t>
    </dgm:pt>
    <dgm:pt modelId="{B07CE517-02ED-4DBA-81D7-74B96E317C82}">
      <dgm:prSet phldrT="[Tekst]" custT="1"/>
      <dgm:spPr/>
      <dgm:t>
        <a:bodyPr/>
        <a:lstStyle/>
        <a:p>
          <a:r>
            <a:rPr lang="pl-PL" sz="1400" dirty="0" smtClean="0"/>
            <a:t>Historia choroby</a:t>
          </a:r>
          <a:endParaRPr lang="pl-PL" sz="1400" dirty="0"/>
        </a:p>
      </dgm:t>
    </dgm:pt>
    <dgm:pt modelId="{3B6DB13A-6BB6-4D23-9DC7-624153428505}" type="parTrans" cxnId="{AB577B5C-4ABB-4E3E-831B-5F3957DB3CDA}">
      <dgm:prSet/>
      <dgm:spPr/>
      <dgm:t>
        <a:bodyPr/>
        <a:lstStyle/>
        <a:p>
          <a:endParaRPr lang="pl-PL"/>
        </a:p>
      </dgm:t>
    </dgm:pt>
    <dgm:pt modelId="{5A1DBE8F-F13E-4675-9F8F-54E5FDA50C58}" type="sibTrans" cxnId="{AB577B5C-4ABB-4E3E-831B-5F3957DB3CDA}">
      <dgm:prSet/>
      <dgm:spPr/>
      <dgm:t>
        <a:bodyPr/>
        <a:lstStyle/>
        <a:p>
          <a:endParaRPr lang="pl-PL"/>
        </a:p>
      </dgm:t>
    </dgm:pt>
    <dgm:pt modelId="{258B6383-8D01-4BE8-8A5E-A0FC753FF204}">
      <dgm:prSet phldrT="[Tekst]" custT="1"/>
      <dgm:spPr/>
      <dgm:t>
        <a:bodyPr/>
        <a:lstStyle/>
        <a:p>
          <a:r>
            <a:rPr lang="pl-PL" sz="1400" dirty="0" smtClean="0"/>
            <a:t>Księga pracowni diagnostycznej</a:t>
          </a:r>
          <a:endParaRPr lang="pl-PL" sz="1400" dirty="0"/>
        </a:p>
      </dgm:t>
    </dgm:pt>
    <dgm:pt modelId="{B191F8AF-B6E4-42DD-A08F-9D5BFD2E5BEB}" type="parTrans" cxnId="{F5A76128-9AA9-44A6-B521-E7C1FC46FC43}">
      <dgm:prSet/>
      <dgm:spPr/>
      <dgm:t>
        <a:bodyPr/>
        <a:lstStyle/>
        <a:p>
          <a:endParaRPr lang="pl-PL"/>
        </a:p>
      </dgm:t>
    </dgm:pt>
    <dgm:pt modelId="{A3675C70-26D4-4060-848D-26954E39C580}" type="sibTrans" cxnId="{F5A76128-9AA9-44A6-B521-E7C1FC46FC43}">
      <dgm:prSet/>
      <dgm:spPr/>
      <dgm:t>
        <a:bodyPr/>
        <a:lstStyle/>
        <a:p>
          <a:endParaRPr lang="pl-PL"/>
        </a:p>
      </dgm:t>
    </dgm:pt>
    <dgm:pt modelId="{B0F467E4-2EEC-4FFE-936F-5ABA01CB29ED}" type="pres">
      <dgm:prSet presAssocID="{192680EC-8D6C-4027-B747-FD96C2FDFA1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7534FDD-03E3-4AF0-B7AC-ABF638B810A7}" type="pres">
      <dgm:prSet presAssocID="{192680EC-8D6C-4027-B747-FD96C2FDFA15}" presName="children" presStyleCnt="0"/>
      <dgm:spPr/>
      <dgm:t>
        <a:bodyPr/>
        <a:lstStyle/>
        <a:p>
          <a:endParaRPr lang="pl-PL"/>
        </a:p>
      </dgm:t>
    </dgm:pt>
    <dgm:pt modelId="{782D58C2-6590-43DB-B3ED-A9E954683F9F}" type="pres">
      <dgm:prSet presAssocID="{192680EC-8D6C-4027-B747-FD96C2FDFA15}" presName="child1group" presStyleCnt="0"/>
      <dgm:spPr/>
      <dgm:t>
        <a:bodyPr/>
        <a:lstStyle/>
        <a:p>
          <a:endParaRPr lang="pl-PL"/>
        </a:p>
      </dgm:t>
    </dgm:pt>
    <dgm:pt modelId="{822EA0BA-0FB5-4041-9E7B-4B6C271D3A6F}" type="pres">
      <dgm:prSet presAssocID="{192680EC-8D6C-4027-B747-FD96C2FDFA15}" presName="child1" presStyleLbl="bgAcc1" presStyleIdx="0" presStyleCnt="4"/>
      <dgm:spPr/>
      <dgm:t>
        <a:bodyPr/>
        <a:lstStyle/>
        <a:p>
          <a:endParaRPr lang="pl-PL"/>
        </a:p>
      </dgm:t>
    </dgm:pt>
    <dgm:pt modelId="{3BE49D5E-A23E-419E-8747-8F3D0783744B}" type="pres">
      <dgm:prSet presAssocID="{192680EC-8D6C-4027-B747-FD96C2FDFA1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7516E2-7D1D-40B1-AECB-3C20E94FF482}" type="pres">
      <dgm:prSet presAssocID="{192680EC-8D6C-4027-B747-FD96C2FDFA15}" presName="child2group" presStyleCnt="0"/>
      <dgm:spPr/>
      <dgm:t>
        <a:bodyPr/>
        <a:lstStyle/>
        <a:p>
          <a:endParaRPr lang="pl-PL"/>
        </a:p>
      </dgm:t>
    </dgm:pt>
    <dgm:pt modelId="{48D03FED-4FBD-4BAB-A532-2C4F1C31ED18}" type="pres">
      <dgm:prSet presAssocID="{192680EC-8D6C-4027-B747-FD96C2FDFA15}" presName="child2" presStyleLbl="bgAcc1" presStyleIdx="1" presStyleCnt="4"/>
      <dgm:spPr/>
      <dgm:t>
        <a:bodyPr/>
        <a:lstStyle/>
        <a:p>
          <a:endParaRPr lang="pl-PL"/>
        </a:p>
      </dgm:t>
    </dgm:pt>
    <dgm:pt modelId="{0D9BCF65-0FA9-4FAE-B2C2-DA6415ADC896}" type="pres">
      <dgm:prSet presAssocID="{192680EC-8D6C-4027-B747-FD96C2FDFA1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FC74C3-43D0-42A4-9DF6-5C53283CBCC3}" type="pres">
      <dgm:prSet presAssocID="{192680EC-8D6C-4027-B747-FD96C2FDFA15}" presName="child3group" presStyleCnt="0"/>
      <dgm:spPr/>
      <dgm:t>
        <a:bodyPr/>
        <a:lstStyle/>
        <a:p>
          <a:endParaRPr lang="pl-PL"/>
        </a:p>
      </dgm:t>
    </dgm:pt>
    <dgm:pt modelId="{FB0C1DB8-1A69-42D3-A903-1A7B21BD9024}" type="pres">
      <dgm:prSet presAssocID="{192680EC-8D6C-4027-B747-FD96C2FDFA15}" presName="child3" presStyleLbl="bgAcc1" presStyleIdx="2" presStyleCnt="4" custScaleX="113363" custScaleY="124754" custLinFactNeighborX="7760" custLinFactNeighborY="-7701"/>
      <dgm:spPr/>
      <dgm:t>
        <a:bodyPr/>
        <a:lstStyle/>
        <a:p>
          <a:endParaRPr lang="pl-PL"/>
        </a:p>
      </dgm:t>
    </dgm:pt>
    <dgm:pt modelId="{62C44083-386F-48A2-86BE-3CA7BE34BFC9}" type="pres">
      <dgm:prSet presAssocID="{192680EC-8D6C-4027-B747-FD96C2FDFA1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6C541C-D2C4-4833-A14B-C07714FED8DC}" type="pres">
      <dgm:prSet presAssocID="{192680EC-8D6C-4027-B747-FD96C2FDFA15}" presName="child4group" presStyleCnt="0"/>
      <dgm:spPr/>
      <dgm:t>
        <a:bodyPr/>
        <a:lstStyle/>
        <a:p>
          <a:endParaRPr lang="pl-PL"/>
        </a:p>
      </dgm:t>
    </dgm:pt>
    <dgm:pt modelId="{08538DD1-0986-4947-A0A4-1D86E438B461}" type="pres">
      <dgm:prSet presAssocID="{192680EC-8D6C-4027-B747-FD96C2FDFA15}" presName="child4" presStyleLbl="bgAcc1" presStyleIdx="3" presStyleCnt="4"/>
      <dgm:spPr/>
      <dgm:t>
        <a:bodyPr/>
        <a:lstStyle/>
        <a:p>
          <a:endParaRPr lang="pl-PL"/>
        </a:p>
      </dgm:t>
    </dgm:pt>
    <dgm:pt modelId="{3BCB0F7D-187C-4331-8B52-B84C7BAD165C}" type="pres">
      <dgm:prSet presAssocID="{192680EC-8D6C-4027-B747-FD96C2FDFA1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3CC691-447F-4F91-ACF2-369869A5B726}" type="pres">
      <dgm:prSet presAssocID="{192680EC-8D6C-4027-B747-FD96C2FDFA15}" presName="childPlaceholder" presStyleCnt="0"/>
      <dgm:spPr/>
      <dgm:t>
        <a:bodyPr/>
        <a:lstStyle/>
        <a:p>
          <a:endParaRPr lang="pl-PL"/>
        </a:p>
      </dgm:t>
    </dgm:pt>
    <dgm:pt modelId="{383DD261-3BA0-460F-82DF-41A03D82383A}" type="pres">
      <dgm:prSet presAssocID="{192680EC-8D6C-4027-B747-FD96C2FDFA15}" presName="circle" presStyleCnt="0"/>
      <dgm:spPr/>
      <dgm:t>
        <a:bodyPr/>
        <a:lstStyle/>
        <a:p>
          <a:endParaRPr lang="pl-PL"/>
        </a:p>
      </dgm:t>
    </dgm:pt>
    <dgm:pt modelId="{C98762AB-567F-40C6-9E87-99CAF0492466}" type="pres">
      <dgm:prSet presAssocID="{192680EC-8D6C-4027-B747-FD96C2FDFA1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C55561-DCFB-4B23-9C46-A2C18DBBDBB4}" type="pres">
      <dgm:prSet presAssocID="{192680EC-8D6C-4027-B747-FD96C2FDFA1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339846-134B-47B3-AB12-D1E6C971AE40}" type="pres">
      <dgm:prSet presAssocID="{192680EC-8D6C-4027-B747-FD96C2FDFA1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D5A11D-5818-4D72-BD38-12CFAC5CB9E4}" type="pres">
      <dgm:prSet presAssocID="{192680EC-8D6C-4027-B747-FD96C2FDFA1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C66744-1C4D-4545-941B-A1A7DE4BCD14}" type="pres">
      <dgm:prSet presAssocID="{192680EC-8D6C-4027-B747-FD96C2FDFA15}" presName="quadrantPlaceholder" presStyleCnt="0"/>
      <dgm:spPr/>
      <dgm:t>
        <a:bodyPr/>
        <a:lstStyle/>
        <a:p>
          <a:endParaRPr lang="pl-PL"/>
        </a:p>
      </dgm:t>
    </dgm:pt>
    <dgm:pt modelId="{5855BB2C-1CF3-4C1D-B661-EF783573094C}" type="pres">
      <dgm:prSet presAssocID="{192680EC-8D6C-4027-B747-FD96C2FDFA15}" presName="center1" presStyleLbl="fgShp" presStyleIdx="0" presStyleCnt="2"/>
      <dgm:spPr/>
      <dgm:t>
        <a:bodyPr/>
        <a:lstStyle/>
        <a:p>
          <a:endParaRPr lang="pl-PL"/>
        </a:p>
      </dgm:t>
    </dgm:pt>
    <dgm:pt modelId="{9531E09B-87D2-4EE2-BFDC-CA27A0CF1A18}" type="pres">
      <dgm:prSet presAssocID="{192680EC-8D6C-4027-B747-FD96C2FDFA15}" presName="center2" presStyleLbl="fgShp" presStyleIdx="1" presStyleCnt="2"/>
      <dgm:spPr/>
      <dgm:t>
        <a:bodyPr/>
        <a:lstStyle/>
        <a:p>
          <a:endParaRPr lang="pl-PL"/>
        </a:p>
      </dgm:t>
    </dgm:pt>
  </dgm:ptLst>
  <dgm:cxnLst>
    <dgm:cxn modelId="{F3C7D4E7-292F-4A18-A9BA-31F142A07A33}" type="presOf" srcId="{5D8ABDB4-09A4-4371-9183-260C2E56C50E}" destId="{08538DD1-0986-4947-A0A4-1D86E438B461}" srcOrd="0" destOrd="2" presId="urn:microsoft.com/office/officeart/2005/8/layout/cycle4"/>
    <dgm:cxn modelId="{34BF944D-BA13-48F7-9ACE-37B1E513F39D}" type="presOf" srcId="{55454675-1148-41C0-9831-6DDE192E04A6}" destId="{822EA0BA-0FB5-4041-9E7B-4B6C271D3A6F}" srcOrd="0" destOrd="2" presId="urn:microsoft.com/office/officeart/2005/8/layout/cycle4"/>
    <dgm:cxn modelId="{B2A0ACA8-5856-42B6-B843-383EF3326FDD}" srcId="{AD973318-7B8F-41D4-89AC-1C1385722F07}" destId="{4E5079CF-94AC-487B-81A0-2A48163FC6A7}" srcOrd="3" destOrd="0" parTransId="{AC574A63-A4C9-4365-9D0A-000E1E83FA52}" sibTransId="{15882FA1-90CC-4525-A938-261AB2ED65F6}"/>
    <dgm:cxn modelId="{AE43B98C-E032-44B4-B7BA-56519DBDDEEF}" type="presOf" srcId="{A9254C2D-BD81-4348-A6B4-4D7C2907849D}" destId="{48D03FED-4FBD-4BAB-A532-2C4F1C31ED18}" srcOrd="0" destOrd="0" presId="urn:microsoft.com/office/officeart/2005/8/layout/cycle4"/>
    <dgm:cxn modelId="{21562DDA-63E7-4256-9B2A-0BBC8EA8612B}" srcId="{99C27F33-1A56-4899-B370-EBFD6B74FD0C}" destId="{39E2E4F7-A064-437B-924C-E2961A866455}" srcOrd="2" destOrd="0" parTransId="{C7277002-037A-4752-9432-CCD2303C5515}" sibTransId="{76A63EEB-804C-4EF9-9BD3-D017593B4CE0}"/>
    <dgm:cxn modelId="{B6617B58-D00F-4BFA-9A3F-89736F165F5A}" type="presOf" srcId="{B92B97EB-1743-4300-BC38-84558C7824C9}" destId="{0D9BCF65-0FA9-4FAE-B2C2-DA6415ADC896}" srcOrd="1" destOrd="1" presId="urn:microsoft.com/office/officeart/2005/8/layout/cycle4"/>
    <dgm:cxn modelId="{07FA8FAA-3A1C-49C9-A79C-B99EC4768C62}" srcId="{B3603122-C8AF-4BF3-8264-330959E62543}" destId="{71C0B35A-78F7-4715-99A6-CD206AC729AB}" srcOrd="0" destOrd="0" parTransId="{CA0EAA40-1704-4D86-9770-33BE66F303A2}" sibTransId="{B0E5A1C1-4626-45A0-A1F4-F3E292B83C72}"/>
    <dgm:cxn modelId="{A4AFAACB-A79E-4BAF-9324-EB02B1FDE1D1}" srcId="{5E05A738-3768-40D7-B73E-C9126AA06CA7}" destId="{B6AE1C4E-1149-4321-A88D-F67ECC1C456F}" srcOrd="3" destOrd="0" parTransId="{83944A1D-6EFE-4B08-9908-F65BE69E9479}" sibTransId="{5C73E832-0640-4AD8-9ED2-7A001E13D315}"/>
    <dgm:cxn modelId="{BD1FD337-EC6B-4AE1-9B7A-57A7D5F8CF16}" type="presOf" srcId="{B07CE517-02ED-4DBA-81D7-74B96E317C82}" destId="{48D03FED-4FBD-4BAB-A532-2C4F1C31ED18}" srcOrd="0" destOrd="2" presId="urn:microsoft.com/office/officeart/2005/8/layout/cycle4"/>
    <dgm:cxn modelId="{5A0CA321-C143-4B4C-9306-1DF0C7665DC2}" srcId="{5E05A738-3768-40D7-B73E-C9126AA06CA7}" destId="{55454675-1148-41C0-9831-6DDE192E04A6}" srcOrd="2" destOrd="0" parTransId="{043154CB-3CB9-4640-92F5-BD65534BB54A}" sibTransId="{F671D22E-2D3C-401B-9BCC-F66C334E91A3}"/>
    <dgm:cxn modelId="{7761E5EB-F938-44DB-85A2-636F24EF44A7}" srcId="{192680EC-8D6C-4027-B747-FD96C2FDFA15}" destId="{AD973318-7B8F-41D4-89AC-1C1385722F07}" srcOrd="1" destOrd="0" parTransId="{3C1C8187-5EAD-443A-874E-570ED8CAAC16}" sibTransId="{D0D58AF9-4A1E-421C-9D86-43F18674796E}"/>
    <dgm:cxn modelId="{3E5A0AD6-7CF6-4677-8DC9-D9BB5884F785}" type="presOf" srcId="{5E05A738-3768-40D7-B73E-C9126AA06CA7}" destId="{C98762AB-567F-40C6-9E87-99CAF0492466}" srcOrd="0" destOrd="0" presId="urn:microsoft.com/office/officeart/2005/8/layout/cycle4"/>
    <dgm:cxn modelId="{9CADB777-0131-4666-9332-DB2F12AF0D4D}" srcId="{99C27F33-1A56-4899-B370-EBFD6B74FD0C}" destId="{67F420AE-92F8-471D-AA3F-C3DE7D7543A8}" srcOrd="0" destOrd="0" parTransId="{CB3BCC01-578D-4E69-AB34-45DF8819B8D2}" sibTransId="{49669BBD-437F-4155-8045-20D59A2A1E67}"/>
    <dgm:cxn modelId="{7433B32F-6999-4DB6-9916-873B29310C5B}" srcId="{192680EC-8D6C-4027-B747-FD96C2FDFA15}" destId="{5E05A738-3768-40D7-B73E-C9126AA06CA7}" srcOrd="0" destOrd="0" parTransId="{5C2E13D6-7661-47A1-8DAE-1C207B2C6D75}" sibTransId="{8DE18078-D1D8-40C1-8ABF-DC68B3DCD191}"/>
    <dgm:cxn modelId="{5FB4AE27-943E-4CCF-9953-D826234DBE79}" srcId="{192680EC-8D6C-4027-B747-FD96C2FDFA15}" destId="{99C27F33-1A56-4899-B370-EBFD6B74FD0C}" srcOrd="2" destOrd="0" parTransId="{06D92718-981C-49B4-8C35-82C382FFDFB5}" sibTransId="{5E024601-9800-479E-AB4C-2AC03EA3268C}"/>
    <dgm:cxn modelId="{81DECD58-72BC-4980-A3E0-201A16AAD4F9}" type="presOf" srcId="{B92B97EB-1743-4300-BC38-84558C7824C9}" destId="{48D03FED-4FBD-4BAB-A532-2C4F1C31ED18}" srcOrd="0" destOrd="1" presId="urn:microsoft.com/office/officeart/2005/8/layout/cycle4"/>
    <dgm:cxn modelId="{86615AB2-62D9-4783-9CDC-E097DD99A88A}" type="presOf" srcId="{B6AE1C4E-1149-4321-A88D-F67ECC1C456F}" destId="{3BE49D5E-A23E-419E-8747-8F3D0783744B}" srcOrd="1" destOrd="3" presId="urn:microsoft.com/office/officeart/2005/8/layout/cycle4"/>
    <dgm:cxn modelId="{5651EDA2-31BD-4B15-B9BD-537D189B706A}" srcId="{5E05A738-3768-40D7-B73E-C9126AA06CA7}" destId="{7A9C5716-E2DF-4815-AA5F-D9A0CF271636}" srcOrd="1" destOrd="0" parTransId="{99F679AC-72E1-47B4-9491-1270F19A42A9}" sibTransId="{08F7E763-322A-4CDA-9DA4-6F7D48F3BEC6}"/>
    <dgm:cxn modelId="{7A348D36-D57F-4533-A843-1D3E7D899614}" type="presOf" srcId="{4E5079CF-94AC-487B-81A0-2A48163FC6A7}" destId="{48D03FED-4FBD-4BAB-A532-2C4F1C31ED18}" srcOrd="0" destOrd="3" presId="urn:microsoft.com/office/officeart/2005/8/layout/cycle4"/>
    <dgm:cxn modelId="{00B73BEC-6312-4183-8E27-1799BC620576}" type="presOf" srcId="{71C0B35A-78F7-4715-99A6-CD206AC729AB}" destId="{3BCB0F7D-187C-4331-8B52-B84C7BAD165C}" srcOrd="1" destOrd="0" presId="urn:microsoft.com/office/officeart/2005/8/layout/cycle4"/>
    <dgm:cxn modelId="{F08594CA-EBB5-4D85-B8D3-E2F63577C93F}" srcId="{B3603122-C8AF-4BF3-8264-330959E62543}" destId="{5D8ABDB4-09A4-4371-9183-260C2E56C50E}" srcOrd="2" destOrd="0" parTransId="{A776F4C9-F24B-4DC4-BC94-C1F5B69860B6}" sibTransId="{3F0EDBD6-6DB1-411F-997D-5A1E4E9D5E28}"/>
    <dgm:cxn modelId="{F5A76128-9AA9-44A6-B521-E7C1FC46FC43}" srcId="{99C27F33-1A56-4899-B370-EBFD6B74FD0C}" destId="{258B6383-8D01-4BE8-8A5E-A0FC753FF204}" srcOrd="3" destOrd="0" parTransId="{B191F8AF-B6E4-42DD-A08F-9D5BFD2E5BEB}" sibTransId="{A3675C70-26D4-4060-848D-26954E39C580}"/>
    <dgm:cxn modelId="{D4FCD436-1478-4A4A-BFED-3B20E8ABC12B}" srcId="{192680EC-8D6C-4027-B747-FD96C2FDFA15}" destId="{B3603122-C8AF-4BF3-8264-330959E62543}" srcOrd="3" destOrd="0" parTransId="{A307FCC4-C56B-4E92-AA02-828EE444B09A}" sibTransId="{397A691F-CD01-49A3-8793-7EBE4A8FA034}"/>
    <dgm:cxn modelId="{DA108913-E45C-4FBA-9C83-93ED2AF332A1}" type="presOf" srcId="{39E2E4F7-A064-437B-924C-E2961A866455}" destId="{62C44083-386F-48A2-86BE-3CA7BE34BFC9}" srcOrd="1" destOrd="2" presId="urn:microsoft.com/office/officeart/2005/8/layout/cycle4"/>
    <dgm:cxn modelId="{33F9F947-62C6-4729-BAD7-8F655F164261}" srcId="{AD973318-7B8F-41D4-89AC-1C1385722F07}" destId="{A9254C2D-BD81-4348-A6B4-4D7C2907849D}" srcOrd="0" destOrd="0" parTransId="{A0EDF995-5133-4266-9B76-AA8A2D084017}" sibTransId="{9CF7C54C-81E6-4A65-B56E-C237F388C798}"/>
    <dgm:cxn modelId="{77F41B1F-57EC-45F0-AF53-C3978E14890D}" srcId="{5E05A738-3768-40D7-B73E-C9126AA06CA7}" destId="{B29C4E9E-84C6-4AA5-9D7E-8F0B35BE874F}" srcOrd="4" destOrd="0" parTransId="{BD654ADF-79D2-4C76-9034-B90B8DF0B95C}" sibTransId="{28F87381-F930-4E65-973E-7FB8754041D0}"/>
    <dgm:cxn modelId="{58A7F489-3E48-45F0-9F8C-F9E927021822}" type="presOf" srcId="{2D6B6A7C-1119-4FA1-9213-147B96FA7722}" destId="{822EA0BA-0FB5-4041-9E7B-4B6C271D3A6F}" srcOrd="0" destOrd="0" presId="urn:microsoft.com/office/officeart/2005/8/layout/cycle4"/>
    <dgm:cxn modelId="{2A173B59-7BF2-4AA6-B4ED-94AED301767D}" type="presOf" srcId="{AD973318-7B8F-41D4-89AC-1C1385722F07}" destId="{6FC55561-DCFB-4B23-9C46-A2C18DBBDBB4}" srcOrd="0" destOrd="0" presId="urn:microsoft.com/office/officeart/2005/8/layout/cycle4"/>
    <dgm:cxn modelId="{E7FBAC66-2E31-4D5E-BB3D-39DB4EF88746}" type="presOf" srcId="{A9254C2D-BD81-4348-A6B4-4D7C2907849D}" destId="{0D9BCF65-0FA9-4FAE-B2C2-DA6415ADC896}" srcOrd="1" destOrd="0" presId="urn:microsoft.com/office/officeart/2005/8/layout/cycle4"/>
    <dgm:cxn modelId="{1DFDEB92-3DF1-43E2-9897-9EE3DCF279A1}" type="presOf" srcId="{B6AE1C4E-1149-4321-A88D-F67ECC1C456F}" destId="{822EA0BA-0FB5-4041-9E7B-4B6C271D3A6F}" srcOrd="0" destOrd="3" presId="urn:microsoft.com/office/officeart/2005/8/layout/cycle4"/>
    <dgm:cxn modelId="{0C68E6BB-07FA-490A-9EE6-E1A852D70385}" type="presOf" srcId="{67F420AE-92F8-471D-AA3F-C3DE7D7543A8}" destId="{62C44083-386F-48A2-86BE-3CA7BE34BFC9}" srcOrd="1" destOrd="0" presId="urn:microsoft.com/office/officeart/2005/8/layout/cycle4"/>
    <dgm:cxn modelId="{5A894ACE-9D49-4479-B26A-F013AD245138}" type="presOf" srcId="{192680EC-8D6C-4027-B747-FD96C2FDFA15}" destId="{B0F467E4-2EEC-4FFE-936F-5ABA01CB29ED}" srcOrd="0" destOrd="0" presId="urn:microsoft.com/office/officeart/2005/8/layout/cycle4"/>
    <dgm:cxn modelId="{EBE6B4A0-9E73-4E34-A511-C936430BF55A}" type="presOf" srcId="{4E5079CF-94AC-487B-81A0-2A48163FC6A7}" destId="{0D9BCF65-0FA9-4FAE-B2C2-DA6415ADC896}" srcOrd="1" destOrd="3" presId="urn:microsoft.com/office/officeart/2005/8/layout/cycle4"/>
    <dgm:cxn modelId="{B810C69A-44D5-4BA9-AF49-8FD79CCCBA4B}" srcId="{AD973318-7B8F-41D4-89AC-1C1385722F07}" destId="{B92B97EB-1743-4300-BC38-84558C7824C9}" srcOrd="1" destOrd="0" parTransId="{92C960D5-BCC0-4459-BB01-D8FDF6C76A84}" sibTransId="{AACFB869-C266-4219-BCBD-9F49431687AA}"/>
    <dgm:cxn modelId="{7E97EF41-4D49-44B8-A050-F88300C6F18E}" type="presOf" srcId="{5D8ABDB4-09A4-4371-9183-260C2E56C50E}" destId="{3BCB0F7D-187C-4331-8B52-B84C7BAD165C}" srcOrd="1" destOrd="2" presId="urn:microsoft.com/office/officeart/2005/8/layout/cycle4"/>
    <dgm:cxn modelId="{EA320078-6C91-47CF-B375-9C7EF425EF0C}" srcId="{B3603122-C8AF-4BF3-8264-330959E62543}" destId="{EA8DE2DB-BF5B-434E-9646-535AC2714780}" srcOrd="1" destOrd="0" parTransId="{65DFA075-A9B9-43E0-8CD9-824000307954}" sibTransId="{9C4E147F-8D2F-44D3-A37C-54450B1BFEE5}"/>
    <dgm:cxn modelId="{5AB37ABE-1C3C-451A-884A-EF915F667AFD}" type="presOf" srcId="{7A9C5716-E2DF-4815-AA5F-D9A0CF271636}" destId="{3BE49D5E-A23E-419E-8747-8F3D0783744B}" srcOrd="1" destOrd="1" presId="urn:microsoft.com/office/officeart/2005/8/layout/cycle4"/>
    <dgm:cxn modelId="{98398371-B1D3-46B0-A694-ADA0179161D6}" type="presOf" srcId="{B29C4E9E-84C6-4AA5-9D7E-8F0B35BE874F}" destId="{822EA0BA-0FB5-4041-9E7B-4B6C271D3A6F}" srcOrd="0" destOrd="4" presId="urn:microsoft.com/office/officeart/2005/8/layout/cycle4"/>
    <dgm:cxn modelId="{CC01DC67-8439-4BDE-BCA1-180C15511488}" type="presOf" srcId="{EA8DE2DB-BF5B-434E-9646-535AC2714780}" destId="{08538DD1-0986-4947-A0A4-1D86E438B461}" srcOrd="0" destOrd="1" presId="urn:microsoft.com/office/officeart/2005/8/layout/cycle4"/>
    <dgm:cxn modelId="{959EA634-2D5E-4E1C-A88A-19BE7D24A809}" type="presOf" srcId="{B29C4E9E-84C6-4AA5-9D7E-8F0B35BE874F}" destId="{3BE49D5E-A23E-419E-8747-8F3D0783744B}" srcOrd="1" destOrd="4" presId="urn:microsoft.com/office/officeart/2005/8/layout/cycle4"/>
    <dgm:cxn modelId="{AB577B5C-4ABB-4E3E-831B-5F3957DB3CDA}" srcId="{AD973318-7B8F-41D4-89AC-1C1385722F07}" destId="{B07CE517-02ED-4DBA-81D7-74B96E317C82}" srcOrd="2" destOrd="0" parTransId="{3B6DB13A-6BB6-4D23-9DC7-624153428505}" sibTransId="{5A1DBE8F-F13E-4675-9F8F-54E5FDA50C58}"/>
    <dgm:cxn modelId="{17F2936A-B101-4682-9A10-A42B8C9F03C5}" type="presOf" srcId="{39E2E4F7-A064-437B-924C-E2961A866455}" destId="{FB0C1DB8-1A69-42D3-A903-1A7B21BD9024}" srcOrd="0" destOrd="2" presId="urn:microsoft.com/office/officeart/2005/8/layout/cycle4"/>
    <dgm:cxn modelId="{08147417-DD94-4279-BD64-7B02B2EEF220}" type="presOf" srcId="{7A9C5716-E2DF-4815-AA5F-D9A0CF271636}" destId="{822EA0BA-0FB5-4041-9E7B-4B6C271D3A6F}" srcOrd="0" destOrd="1" presId="urn:microsoft.com/office/officeart/2005/8/layout/cycle4"/>
    <dgm:cxn modelId="{846254CA-D81F-4A0D-8697-41B522B359B3}" type="presOf" srcId="{71C0B35A-78F7-4715-99A6-CD206AC729AB}" destId="{08538DD1-0986-4947-A0A4-1D86E438B461}" srcOrd="0" destOrd="0" presId="urn:microsoft.com/office/officeart/2005/8/layout/cycle4"/>
    <dgm:cxn modelId="{7DD85785-4E92-4B51-9531-607711145C4F}" type="presOf" srcId="{B3603122-C8AF-4BF3-8264-330959E62543}" destId="{61D5A11D-5818-4D72-BD38-12CFAC5CB9E4}" srcOrd="0" destOrd="0" presId="urn:microsoft.com/office/officeart/2005/8/layout/cycle4"/>
    <dgm:cxn modelId="{608FAF77-292E-44D4-A638-B2EC766B250C}" srcId="{99C27F33-1A56-4899-B370-EBFD6B74FD0C}" destId="{27D2E241-D851-415C-AA43-ADEF510D6AA6}" srcOrd="1" destOrd="0" parTransId="{3DF282FF-15AC-4941-A417-C07EFB152EB5}" sibTransId="{ADEAE9C3-51FC-4C0B-9244-6D387C6B9672}"/>
    <dgm:cxn modelId="{5EB39D37-04A7-4CC4-AE4B-AEB397DB1EA9}" type="presOf" srcId="{55454675-1148-41C0-9831-6DDE192E04A6}" destId="{3BE49D5E-A23E-419E-8747-8F3D0783744B}" srcOrd="1" destOrd="2" presId="urn:microsoft.com/office/officeart/2005/8/layout/cycle4"/>
    <dgm:cxn modelId="{02B93371-1E39-43B6-B364-DAF1F4083524}" type="presOf" srcId="{EA8DE2DB-BF5B-434E-9646-535AC2714780}" destId="{3BCB0F7D-187C-4331-8B52-B84C7BAD165C}" srcOrd="1" destOrd="1" presId="urn:microsoft.com/office/officeart/2005/8/layout/cycle4"/>
    <dgm:cxn modelId="{890503C9-E2E4-44EF-A80B-C342674085B8}" type="presOf" srcId="{258B6383-8D01-4BE8-8A5E-A0FC753FF204}" destId="{FB0C1DB8-1A69-42D3-A903-1A7B21BD9024}" srcOrd="0" destOrd="3" presId="urn:microsoft.com/office/officeart/2005/8/layout/cycle4"/>
    <dgm:cxn modelId="{4636DC9A-E962-431F-89CA-E53C8EBE10F3}" type="presOf" srcId="{67F420AE-92F8-471D-AA3F-C3DE7D7543A8}" destId="{FB0C1DB8-1A69-42D3-A903-1A7B21BD9024}" srcOrd="0" destOrd="0" presId="urn:microsoft.com/office/officeart/2005/8/layout/cycle4"/>
    <dgm:cxn modelId="{C2AFFFCF-41C1-47B7-B9C4-03BEC5A73FD5}" type="presOf" srcId="{B07CE517-02ED-4DBA-81D7-74B96E317C82}" destId="{0D9BCF65-0FA9-4FAE-B2C2-DA6415ADC896}" srcOrd="1" destOrd="2" presId="urn:microsoft.com/office/officeart/2005/8/layout/cycle4"/>
    <dgm:cxn modelId="{FB0D2201-FB6C-401A-9CDB-58FF7D716DDB}" type="presOf" srcId="{258B6383-8D01-4BE8-8A5E-A0FC753FF204}" destId="{62C44083-386F-48A2-86BE-3CA7BE34BFC9}" srcOrd="1" destOrd="3" presId="urn:microsoft.com/office/officeart/2005/8/layout/cycle4"/>
    <dgm:cxn modelId="{C196FC4C-C2E9-4CE2-91C1-CC41F98DBB2F}" srcId="{5E05A738-3768-40D7-B73E-C9126AA06CA7}" destId="{2D6B6A7C-1119-4FA1-9213-147B96FA7722}" srcOrd="0" destOrd="0" parTransId="{85048C57-69F4-4F73-933E-57381732E3A7}" sibTransId="{769A926E-0D16-468E-B26C-9BDCBFFD0DE8}"/>
    <dgm:cxn modelId="{6B2D379C-B6E6-43B2-BC63-55DC7894CF0B}" type="presOf" srcId="{99C27F33-1A56-4899-B370-EBFD6B74FD0C}" destId="{A2339846-134B-47B3-AB12-D1E6C971AE40}" srcOrd="0" destOrd="0" presId="urn:microsoft.com/office/officeart/2005/8/layout/cycle4"/>
    <dgm:cxn modelId="{1581F672-13A4-4426-8ED4-821B66EB87F5}" type="presOf" srcId="{2D6B6A7C-1119-4FA1-9213-147B96FA7722}" destId="{3BE49D5E-A23E-419E-8747-8F3D0783744B}" srcOrd="1" destOrd="0" presId="urn:microsoft.com/office/officeart/2005/8/layout/cycle4"/>
    <dgm:cxn modelId="{7C01879F-25BD-4550-87F3-8B3AA09A0E1E}" type="presOf" srcId="{27D2E241-D851-415C-AA43-ADEF510D6AA6}" destId="{62C44083-386F-48A2-86BE-3CA7BE34BFC9}" srcOrd="1" destOrd="1" presId="urn:microsoft.com/office/officeart/2005/8/layout/cycle4"/>
    <dgm:cxn modelId="{F6A13D45-3656-42EC-84D9-F10BDD34DC09}" type="presOf" srcId="{27D2E241-D851-415C-AA43-ADEF510D6AA6}" destId="{FB0C1DB8-1A69-42D3-A903-1A7B21BD9024}" srcOrd="0" destOrd="1" presId="urn:microsoft.com/office/officeart/2005/8/layout/cycle4"/>
    <dgm:cxn modelId="{97381314-F931-4284-9697-1E67141CC104}" type="presParOf" srcId="{B0F467E4-2EEC-4FFE-936F-5ABA01CB29ED}" destId="{97534FDD-03E3-4AF0-B7AC-ABF638B810A7}" srcOrd="0" destOrd="0" presId="urn:microsoft.com/office/officeart/2005/8/layout/cycle4"/>
    <dgm:cxn modelId="{47FA0018-8915-42F5-8F0E-F6C837AA4DE1}" type="presParOf" srcId="{97534FDD-03E3-4AF0-B7AC-ABF638B810A7}" destId="{782D58C2-6590-43DB-B3ED-A9E954683F9F}" srcOrd="0" destOrd="0" presId="urn:microsoft.com/office/officeart/2005/8/layout/cycle4"/>
    <dgm:cxn modelId="{C972248E-C627-42B2-BD42-88F4C792C66A}" type="presParOf" srcId="{782D58C2-6590-43DB-B3ED-A9E954683F9F}" destId="{822EA0BA-0FB5-4041-9E7B-4B6C271D3A6F}" srcOrd="0" destOrd="0" presId="urn:microsoft.com/office/officeart/2005/8/layout/cycle4"/>
    <dgm:cxn modelId="{8AC07A45-63F3-4F17-A258-425F7FA32006}" type="presParOf" srcId="{782D58C2-6590-43DB-B3ED-A9E954683F9F}" destId="{3BE49D5E-A23E-419E-8747-8F3D0783744B}" srcOrd="1" destOrd="0" presId="urn:microsoft.com/office/officeart/2005/8/layout/cycle4"/>
    <dgm:cxn modelId="{2D096D60-1FEF-4038-B4C8-5AA544E98E5B}" type="presParOf" srcId="{97534FDD-03E3-4AF0-B7AC-ABF638B810A7}" destId="{E27516E2-7D1D-40B1-AECB-3C20E94FF482}" srcOrd="1" destOrd="0" presId="urn:microsoft.com/office/officeart/2005/8/layout/cycle4"/>
    <dgm:cxn modelId="{73625BC3-C1B9-4744-B4C9-A9D67C1694D0}" type="presParOf" srcId="{E27516E2-7D1D-40B1-AECB-3C20E94FF482}" destId="{48D03FED-4FBD-4BAB-A532-2C4F1C31ED18}" srcOrd="0" destOrd="0" presId="urn:microsoft.com/office/officeart/2005/8/layout/cycle4"/>
    <dgm:cxn modelId="{931CA659-D673-4F5B-9F62-D2D5820790B6}" type="presParOf" srcId="{E27516E2-7D1D-40B1-AECB-3C20E94FF482}" destId="{0D9BCF65-0FA9-4FAE-B2C2-DA6415ADC896}" srcOrd="1" destOrd="0" presId="urn:microsoft.com/office/officeart/2005/8/layout/cycle4"/>
    <dgm:cxn modelId="{43EF1F08-4CFE-444A-B4CF-9D19E1C9EF99}" type="presParOf" srcId="{97534FDD-03E3-4AF0-B7AC-ABF638B810A7}" destId="{85FC74C3-43D0-42A4-9DF6-5C53283CBCC3}" srcOrd="2" destOrd="0" presId="urn:microsoft.com/office/officeart/2005/8/layout/cycle4"/>
    <dgm:cxn modelId="{F03E0FAA-45DD-4421-B3ED-BE162B44FCDE}" type="presParOf" srcId="{85FC74C3-43D0-42A4-9DF6-5C53283CBCC3}" destId="{FB0C1DB8-1A69-42D3-A903-1A7B21BD9024}" srcOrd="0" destOrd="0" presId="urn:microsoft.com/office/officeart/2005/8/layout/cycle4"/>
    <dgm:cxn modelId="{5FE08678-CCB6-48AA-B5D6-96B4BDB6A105}" type="presParOf" srcId="{85FC74C3-43D0-42A4-9DF6-5C53283CBCC3}" destId="{62C44083-386F-48A2-86BE-3CA7BE34BFC9}" srcOrd="1" destOrd="0" presId="urn:microsoft.com/office/officeart/2005/8/layout/cycle4"/>
    <dgm:cxn modelId="{FE8B8C5A-46C5-47F9-ABAA-4DBA75017CD2}" type="presParOf" srcId="{97534FDD-03E3-4AF0-B7AC-ABF638B810A7}" destId="{BD6C541C-D2C4-4833-A14B-C07714FED8DC}" srcOrd="3" destOrd="0" presId="urn:microsoft.com/office/officeart/2005/8/layout/cycle4"/>
    <dgm:cxn modelId="{7295B35A-E574-4D68-A89D-9C1663CBA0C0}" type="presParOf" srcId="{BD6C541C-D2C4-4833-A14B-C07714FED8DC}" destId="{08538DD1-0986-4947-A0A4-1D86E438B461}" srcOrd="0" destOrd="0" presId="urn:microsoft.com/office/officeart/2005/8/layout/cycle4"/>
    <dgm:cxn modelId="{610B9747-AD85-4392-9ECE-B008A1FD3B06}" type="presParOf" srcId="{BD6C541C-D2C4-4833-A14B-C07714FED8DC}" destId="{3BCB0F7D-187C-4331-8B52-B84C7BAD165C}" srcOrd="1" destOrd="0" presId="urn:microsoft.com/office/officeart/2005/8/layout/cycle4"/>
    <dgm:cxn modelId="{DC7DA40D-EB20-4206-81AE-EE0CE6C82E14}" type="presParOf" srcId="{97534FDD-03E3-4AF0-B7AC-ABF638B810A7}" destId="{5C3CC691-447F-4F91-ACF2-369869A5B726}" srcOrd="4" destOrd="0" presId="urn:microsoft.com/office/officeart/2005/8/layout/cycle4"/>
    <dgm:cxn modelId="{FF9F3762-2301-49A5-AFC7-15F19D22EACA}" type="presParOf" srcId="{B0F467E4-2EEC-4FFE-936F-5ABA01CB29ED}" destId="{383DD261-3BA0-460F-82DF-41A03D82383A}" srcOrd="1" destOrd="0" presId="urn:microsoft.com/office/officeart/2005/8/layout/cycle4"/>
    <dgm:cxn modelId="{7E6618FE-57D4-4567-9D5E-2D2796ADD112}" type="presParOf" srcId="{383DD261-3BA0-460F-82DF-41A03D82383A}" destId="{C98762AB-567F-40C6-9E87-99CAF0492466}" srcOrd="0" destOrd="0" presId="urn:microsoft.com/office/officeart/2005/8/layout/cycle4"/>
    <dgm:cxn modelId="{AED9FF27-B0BA-4546-93C3-0D508E565D05}" type="presParOf" srcId="{383DD261-3BA0-460F-82DF-41A03D82383A}" destId="{6FC55561-DCFB-4B23-9C46-A2C18DBBDBB4}" srcOrd="1" destOrd="0" presId="urn:microsoft.com/office/officeart/2005/8/layout/cycle4"/>
    <dgm:cxn modelId="{34262767-B403-4912-8452-16A577B008DF}" type="presParOf" srcId="{383DD261-3BA0-460F-82DF-41A03D82383A}" destId="{A2339846-134B-47B3-AB12-D1E6C971AE40}" srcOrd="2" destOrd="0" presId="urn:microsoft.com/office/officeart/2005/8/layout/cycle4"/>
    <dgm:cxn modelId="{8D92F165-7BEA-4BFD-B76B-8C45C453DE5D}" type="presParOf" srcId="{383DD261-3BA0-460F-82DF-41A03D82383A}" destId="{61D5A11D-5818-4D72-BD38-12CFAC5CB9E4}" srcOrd="3" destOrd="0" presId="urn:microsoft.com/office/officeart/2005/8/layout/cycle4"/>
    <dgm:cxn modelId="{BDBE5CF6-3108-48AE-BD41-AD26620F9023}" type="presParOf" srcId="{383DD261-3BA0-460F-82DF-41A03D82383A}" destId="{CBC66744-1C4D-4545-941B-A1A7DE4BCD14}" srcOrd="4" destOrd="0" presId="urn:microsoft.com/office/officeart/2005/8/layout/cycle4"/>
    <dgm:cxn modelId="{B22A4164-01DB-4EAD-A9B6-944A115ED016}" type="presParOf" srcId="{B0F467E4-2EEC-4FFE-936F-5ABA01CB29ED}" destId="{5855BB2C-1CF3-4C1D-B661-EF783573094C}" srcOrd="2" destOrd="0" presId="urn:microsoft.com/office/officeart/2005/8/layout/cycle4"/>
    <dgm:cxn modelId="{404FDC56-BF14-4E33-8C25-B8D4B27ADE4D}" type="presParOf" srcId="{B0F467E4-2EEC-4FFE-936F-5ABA01CB29ED}" destId="{9531E09B-87D2-4EE2-BFDC-CA27A0CF1A1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34626-F00C-40EA-8891-2DF25D9724D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1A46944-E6CB-4512-AB34-5156F3877DA0}">
      <dgm:prSet/>
      <dgm:spPr/>
      <dgm:t>
        <a:bodyPr/>
        <a:lstStyle/>
        <a:p>
          <a:r>
            <a:rPr lang="pl-PL" dirty="0" smtClean="0"/>
            <a:t>Ograniczenie definicji EDM do recept, skierowań i dokumentów wymienionych w rozporządzeniu z art. 13 a ustawy o SIOZ</a:t>
          </a:r>
          <a:endParaRPr lang="pl-PL" dirty="0"/>
        </a:p>
      </dgm:t>
    </dgm:pt>
    <dgm:pt modelId="{6E5D7C59-501B-48B0-A684-1575575AAD0D}" type="parTrans" cxnId="{DB33802B-D9DA-4344-BAAB-E78146C9D59A}">
      <dgm:prSet/>
      <dgm:spPr/>
      <dgm:t>
        <a:bodyPr/>
        <a:lstStyle/>
        <a:p>
          <a:endParaRPr lang="pl-PL"/>
        </a:p>
      </dgm:t>
    </dgm:pt>
    <dgm:pt modelId="{683F39D9-4AEE-485C-B318-07227234FE5C}" type="sibTrans" cxnId="{DB33802B-D9DA-4344-BAAB-E78146C9D59A}">
      <dgm:prSet/>
      <dgm:spPr/>
      <dgm:t>
        <a:bodyPr/>
        <a:lstStyle/>
        <a:p>
          <a:endParaRPr lang="pl-PL"/>
        </a:p>
      </dgm:t>
    </dgm:pt>
    <dgm:pt modelId="{09B52167-DE69-416E-95A4-2C71BB1C372A}">
      <dgm:prSet/>
      <dgm:spPr/>
      <dgm:t>
        <a:bodyPr/>
        <a:lstStyle/>
        <a:p>
          <a:r>
            <a:rPr lang="pl-PL" dirty="0" smtClean="0"/>
            <a:t>Obowiązek prowadzenia EDM zgodnie z PIK HL7 CDA</a:t>
          </a:r>
        </a:p>
      </dgm:t>
    </dgm:pt>
    <dgm:pt modelId="{5C82D4B0-7C9A-4CCB-93C1-252A0476B711}" type="parTrans" cxnId="{EF5D929D-21A7-4468-AE20-AF5431603865}">
      <dgm:prSet/>
      <dgm:spPr/>
      <dgm:t>
        <a:bodyPr/>
        <a:lstStyle/>
        <a:p>
          <a:endParaRPr lang="pl-PL"/>
        </a:p>
      </dgm:t>
    </dgm:pt>
    <dgm:pt modelId="{44779709-C8BC-4D72-A676-AAEB10C1D093}" type="sibTrans" cxnId="{EF5D929D-21A7-4468-AE20-AF5431603865}">
      <dgm:prSet/>
      <dgm:spPr/>
      <dgm:t>
        <a:bodyPr/>
        <a:lstStyle/>
        <a:p>
          <a:endParaRPr lang="pl-PL"/>
        </a:p>
      </dgm:t>
    </dgm:pt>
    <dgm:pt modelId="{350CBDA6-FA1E-4EF2-AE0E-7407F100CDB7}">
      <dgm:prSet/>
      <dgm:spPr/>
      <dgm:t>
        <a:bodyPr/>
        <a:lstStyle/>
        <a:p>
          <a:r>
            <a:rPr lang="pl-PL" dirty="0" smtClean="0"/>
            <a:t>Kolejne wystandaryzowane w ramach PIK HL7 CDA dokumenty będą wprowadzane sukcesywnie poprzez nowelizację rozporządzenia.</a:t>
          </a:r>
          <a:endParaRPr lang="en-US" dirty="0"/>
        </a:p>
      </dgm:t>
    </dgm:pt>
    <dgm:pt modelId="{290E7297-4382-4910-B3DE-0274E4BB4333}" type="parTrans" cxnId="{266CCD12-EDD9-498B-AE19-0288FB2CA78A}">
      <dgm:prSet/>
      <dgm:spPr/>
      <dgm:t>
        <a:bodyPr/>
        <a:lstStyle/>
        <a:p>
          <a:endParaRPr lang="pl-PL"/>
        </a:p>
      </dgm:t>
    </dgm:pt>
    <dgm:pt modelId="{908FD79C-AAAE-47A5-8586-AC118BD991B9}" type="sibTrans" cxnId="{266CCD12-EDD9-498B-AE19-0288FB2CA78A}">
      <dgm:prSet/>
      <dgm:spPr/>
      <dgm:t>
        <a:bodyPr/>
        <a:lstStyle/>
        <a:p>
          <a:endParaRPr lang="pl-PL"/>
        </a:p>
      </dgm:t>
    </dgm:pt>
    <dgm:pt modelId="{AE88F274-DF58-435E-842C-0BEE3518A387}" type="pres">
      <dgm:prSet presAssocID="{08D34626-F00C-40EA-8891-2DF25D9724D7}" presName="linearFlow" presStyleCnt="0">
        <dgm:presLayoutVars>
          <dgm:dir/>
          <dgm:resizeHandles val="exact"/>
        </dgm:presLayoutVars>
      </dgm:prSet>
      <dgm:spPr/>
    </dgm:pt>
    <dgm:pt modelId="{C8049B87-35C2-449E-905E-3FBBC0CBA0EB}" type="pres">
      <dgm:prSet presAssocID="{21A46944-E6CB-4512-AB34-5156F3877DA0}" presName="composite" presStyleCnt="0"/>
      <dgm:spPr/>
    </dgm:pt>
    <dgm:pt modelId="{B0E33779-2BED-4A2A-BD5B-60DF4D7D09E0}" type="pres">
      <dgm:prSet presAssocID="{21A46944-E6CB-4512-AB34-5156F3877DA0}" presName="imgShp" presStyleLbl="fgImgPlace1" presStyleIdx="0" presStyleCnt="3" custLinFactNeighborX="-50596" custLinFactNeighborY="-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3BE7AF5-8F19-4087-A204-ACB88A10C5DD}" type="pres">
      <dgm:prSet presAssocID="{21A46944-E6CB-4512-AB34-5156F3877DA0}" presName="txShp" presStyleLbl="node1" presStyleIdx="0" presStyleCnt="3" custScaleX="114126" custLinFactNeighborY="-1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34019A-F225-4180-B22B-0D6DEE0E61A0}" type="pres">
      <dgm:prSet presAssocID="{683F39D9-4AEE-485C-B318-07227234FE5C}" presName="spacing" presStyleCnt="0"/>
      <dgm:spPr/>
    </dgm:pt>
    <dgm:pt modelId="{0AE7A552-3BF6-4CD5-8AE4-1F0ED86D741E}" type="pres">
      <dgm:prSet presAssocID="{09B52167-DE69-416E-95A4-2C71BB1C372A}" presName="composite" presStyleCnt="0"/>
      <dgm:spPr/>
    </dgm:pt>
    <dgm:pt modelId="{3C0FCA53-20AA-455F-823B-B97C9BAEC5DE}" type="pres">
      <dgm:prSet presAssocID="{09B52167-DE69-416E-95A4-2C71BB1C372A}" presName="imgShp" presStyleLbl="fgImgPlace1" presStyleIdx="1" presStyleCnt="3" custLinFactNeighborX="-55655" custLinFactNeighborY="232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1E96262-5F37-451D-BF04-49E5F7C49549}" type="pres">
      <dgm:prSet presAssocID="{09B52167-DE69-416E-95A4-2C71BB1C372A}" presName="txShp" presStyleLbl="node1" presStyleIdx="1" presStyleCnt="3" custScaleX="1134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0F819A-F2B5-4097-A9E7-D11BDBBA1349}" type="pres">
      <dgm:prSet presAssocID="{44779709-C8BC-4D72-A676-AAEB10C1D093}" presName="spacing" presStyleCnt="0"/>
      <dgm:spPr/>
    </dgm:pt>
    <dgm:pt modelId="{9FE351C4-53CC-47AD-8A05-1AA45556ADAF}" type="pres">
      <dgm:prSet presAssocID="{350CBDA6-FA1E-4EF2-AE0E-7407F100CDB7}" presName="composite" presStyleCnt="0"/>
      <dgm:spPr/>
    </dgm:pt>
    <dgm:pt modelId="{CC9F12F2-2735-4AE6-89F8-AD58F4EE677B}" type="pres">
      <dgm:prSet presAssocID="{350CBDA6-FA1E-4EF2-AE0E-7407F100CDB7}" presName="imgShp" presStyleLbl="fgImgPlace1" presStyleIdx="2" presStyleCnt="3" custLinFactNeighborX="-57965" custLinFactNeighborY="-118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F07B611-B855-452E-8C9E-7089A9535BB5}" type="pres">
      <dgm:prSet presAssocID="{350CBDA6-FA1E-4EF2-AE0E-7407F100CDB7}" presName="txShp" presStyleLbl="node1" presStyleIdx="2" presStyleCnt="3" custScaleX="1137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5D929D-21A7-4468-AE20-AF5431603865}" srcId="{08D34626-F00C-40EA-8891-2DF25D9724D7}" destId="{09B52167-DE69-416E-95A4-2C71BB1C372A}" srcOrd="1" destOrd="0" parTransId="{5C82D4B0-7C9A-4CCB-93C1-252A0476B711}" sibTransId="{44779709-C8BC-4D72-A676-AAEB10C1D093}"/>
    <dgm:cxn modelId="{2A6343BE-6107-4DD3-A1AD-19C24F84F06B}" type="presOf" srcId="{350CBDA6-FA1E-4EF2-AE0E-7407F100CDB7}" destId="{9F07B611-B855-452E-8C9E-7089A9535BB5}" srcOrd="0" destOrd="0" presId="urn:microsoft.com/office/officeart/2005/8/layout/vList3"/>
    <dgm:cxn modelId="{DB33802B-D9DA-4344-BAAB-E78146C9D59A}" srcId="{08D34626-F00C-40EA-8891-2DF25D9724D7}" destId="{21A46944-E6CB-4512-AB34-5156F3877DA0}" srcOrd="0" destOrd="0" parTransId="{6E5D7C59-501B-48B0-A684-1575575AAD0D}" sibTransId="{683F39D9-4AEE-485C-B318-07227234FE5C}"/>
    <dgm:cxn modelId="{266CCD12-EDD9-498B-AE19-0288FB2CA78A}" srcId="{08D34626-F00C-40EA-8891-2DF25D9724D7}" destId="{350CBDA6-FA1E-4EF2-AE0E-7407F100CDB7}" srcOrd="2" destOrd="0" parTransId="{290E7297-4382-4910-B3DE-0274E4BB4333}" sibTransId="{908FD79C-AAAE-47A5-8586-AC118BD991B9}"/>
    <dgm:cxn modelId="{9DE4B249-0BB8-4060-B76B-32173AE24B8E}" type="presOf" srcId="{21A46944-E6CB-4512-AB34-5156F3877DA0}" destId="{D3BE7AF5-8F19-4087-A204-ACB88A10C5DD}" srcOrd="0" destOrd="0" presId="urn:microsoft.com/office/officeart/2005/8/layout/vList3"/>
    <dgm:cxn modelId="{C4681F44-AE27-40DC-8B8B-A8973B83AAEC}" type="presOf" srcId="{08D34626-F00C-40EA-8891-2DF25D9724D7}" destId="{AE88F274-DF58-435E-842C-0BEE3518A387}" srcOrd="0" destOrd="0" presId="urn:microsoft.com/office/officeart/2005/8/layout/vList3"/>
    <dgm:cxn modelId="{1F92F573-5AB4-4E94-B79A-B9B528156AAA}" type="presOf" srcId="{09B52167-DE69-416E-95A4-2C71BB1C372A}" destId="{F1E96262-5F37-451D-BF04-49E5F7C49549}" srcOrd="0" destOrd="0" presId="urn:microsoft.com/office/officeart/2005/8/layout/vList3"/>
    <dgm:cxn modelId="{86EA48FC-3243-418B-9F85-C5ADFF84C5A8}" type="presParOf" srcId="{AE88F274-DF58-435E-842C-0BEE3518A387}" destId="{C8049B87-35C2-449E-905E-3FBBC0CBA0EB}" srcOrd="0" destOrd="0" presId="urn:microsoft.com/office/officeart/2005/8/layout/vList3"/>
    <dgm:cxn modelId="{FAD23836-08E0-4A94-97EC-B4AE862202B0}" type="presParOf" srcId="{C8049B87-35C2-449E-905E-3FBBC0CBA0EB}" destId="{B0E33779-2BED-4A2A-BD5B-60DF4D7D09E0}" srcOrd="0" destOrd="0" presId="urn:microsoft.com/office/officeart/2005/8/layout/vList3"/>
    <dgm:cxn modelId="{BDBF194C-87B7-4036-9CDC-7F64A00E00E9}" type="presParOf" srcId="{C8049B87-35C2-449E-905E-3FBBC0CBA0EB}" destId="{D3BE7AF5-8F19-4087-A204-ACB88A10C5DD}" srcOrd="1" destOrd="0" presId="urn:microsoft.com/office/officeart/2005/8/layout/vList3"/>
    <dgm:cxn modelId="{C2C65C2E-9C45-4BF4-9991-B2616C007CC5}" type="presParOf" srcId="{AE88F274-DF58-435E-842C-0BEE3518A387}" destId="{1D34019A-F225-4180-B22B-0D6DEE0E61A0}" srcOrd="1" destOrd="0" presId="urn:microsoft.com/office/officeart/2005/8/layout/vList3"/>
    <dgm:cxn modelId="{C1C6E8D2-A1C8-435F-A97B-E3CB8D9C2937}" type="presParOf" srcId="{AE88F274-DF58-435E-842C-0BEE3518A387}" destId="{0AE7A552-3BF6-4CD5-8AE4-1F0ED86D741E}" srcOrd="2" destOrd="0" presId="urn:microsoft.com/office/officeart/2005/8/layout/vList3"/>
    <dgm:cxn modelId="{E81BC6CD-2F86-477F-8F50-A736BB444946}" type="presParOf" srcId="{0AE7A552-3BF6-4CD5-8AE4-1F0ED86D741E}" destId="{3C0FCA53-20AA-455F-823B-B97C9BAEC5DE}" srcOrd="0" destOrd="0" presId="urn:microsoft.com/office/officeart/2005/8/layout/vList3"/>
    <dgm:cxn modelId="{60BB35AE-6EA4-4981-8867-E4E16041C19A}" type="presParOf" srcId="{0AE7A552-3BF6-4CD5-8AE4-1F0ED86D741E}" destId="{F1E96262-5F37-451D-BF04-49E5F7C49549}" srcOrd="1" destOrd="0" presId="urn:microsoft.com/office/officeart/2005/8/layout/vList3"/>
    <dgm:cxn modelId="{42A38BC8-51BC-4F43-84E6-50D2B6091F79}" type="presParOf" srcId="{AE88F274-DF58-435E-842C-0BEE3518A387}" destId="{480F819A-F2B5-4097-A9E7-D11BDBBA1349}" srcOrd="3" destOrd="0" presId="urn:microsoft.com/office/officeart/2005/8/layout/vList3"/>
    <dgm:cxn modelId="{C2095D67-C0FB-409B-BFEA-5AF3273FF66F}" type="presParOf" srcId="{AE88F274-DF58-435E-842C-0BEE3518A387}" destId="{9FE351C4-53CC-47AD-8A05-1AA45556ADAF}" srcOrd="4" destOrd="0" presId="urn:microsoft.com/office/officeart/2005/8/layout/vList3"/>
    <dgm:cxn modelId="{CC366BB6-FC10-47AE-9D21-545C5FC06989}" type="presParOf" srcId="{9FE351C4-53CC-47AD-8A05-1AA45556ADAF}" destId="{CC9F12F2-2735-4AE6-89F8-AD58F4EE677B}" srcOrd="0" destOrd="0" presId="urn:microsoft.com/office/officeart/2005/8/layout/vList3"/>
    <dgm:cxn modelId="{2611C627-6C02-4457-8E32-F02D4FE04B2C}" type="presParOf" srcId="{9FE351C4-53CC-47AD-8A05-1AA45556ADAF}" destId="{9F07B611-B855-452E-8C9E-7089A9535B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5C1AE-C6FC-46EF-A2C4-7167689782D4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D12C8-BCFE-4F01-8F94-7A1D52170C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53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EFSI – Europejski Fundusz na rzecz Inwestycji Strategicznych</a:t>
            </a:r>
            <a:r>
              <a:rPr lang="pl-PL" baseline="0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F56B4-D679-4D46-B131-53EDB38A007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78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62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63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2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15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30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81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15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52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0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9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78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AB23-CB90-4A3B-8981-D0A6CD5E5F10}" type="datetimeFigureOut">
              <a:rPr lang="pl-PL" smtClean="0"/>
              <a:t>2017-12-05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55EF-C395-4572-B149-CBD4F561DF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8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csioz.gov.p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mpetencjecyfrowe.csioz.gov.p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mk.ezdrowie.gov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"/>
            <a:ext cx="12195812" cy="685585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498034" y="2263577"/>
            <a:ext cx="6488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Informatyzacja sektora ochrony zdrowia a potrzeby kompetencyjne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345398" y="5519042"/>
            <a:ext cx="3488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1"/>
                </a:solidFill>
              </a:rPr>
              <a:t>Wojciech Górnik </a:t>
            </a:r>
            <a:endParaRPr lang="pl-PL" b="1" dirty="0">
              <a:solidFill>
                <a:schemeClr val="bg1"/>
              </a:solidFill>
            </a:endParaRPr>
          </a:p>
          <a:p>
            <a:pPr algn="r"/>
            <a:r>
              <a:rPr lang="pl-PL" b="1" dirty="0" smtClean="0">
                <a:solidFill>
                  <a:schemeClr val="bg1"/>
                </a:solidFill>
              </a:rPr>
              <a:t>Z-ca Dyrektora ds. Informacji i Współpracy z Regionami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29 listopada </a:t>
            </a:r>
            <a:r>
              <a:rPr lang="pl-PL" b="1" dirty="0">
                <a:solidFill>
                  <a:schemeClr val="bg1"/>
                </a:solidFill>
              </a:rPr>
              <a:t>2017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76" y="2254698"/>
            <a:ext cx="2287376" cy="217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278"/>
            <a:ext cx="12192000" cy="6853717"/>
          </a:xfrm>
          <a:prstGeom prst="rect">
            <a:avLst/>
          </a:prstGeom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3015049" y="104230"/>
            <a:ext cx="9028306" cy="6651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Planowane działania w ramach projektu POWER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20"/>
          <p:cNvSpPr txBox="1">
            <a:spLocks/>
          </p:cNvSpPr>
          <p:nvPr/>
        </p:nvSpPr>
        <p:spPr>
          <a:xfrm>
            <a:off x="2843092" y="827051"/>
            <a:ext cx="9200263" cy="20738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400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Duże eventy </a:t>
            </a:r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edukacyjno-informacyjne skierowane </a:t>
            </a:r>
            <a:r>
              <a:rPr lang="pl-PL" sz="2400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do </a:t>
            </a:r>
            <a:r>
              <a:rPr lang="pl-PL" sz="2400" b="1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kadry zarządzającej podmiotami leczniczymi i przedstawicieli organów </a:t>
            </a:r>
            <a:r>
              <a:rPr lang="pl-PL" sz="2400" b="1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założycielskich</a:t>
            </a:r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. Połączone </a:t>
            </a:r>
            <a:r>
              <a:rPr lang="pl-PL" sz="2400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z warsztatami związanymi z bieżącymi tematami dotyczącymi informatyzacji placówki oraz wdrożenia Elektronicznej </a:t>
            </a:r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Dokumentacji;</a:t>
            </a:r>
          </a:p>
          <a:p>
            <a:pPr algn="just"/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Warsztaty </a:t>
            </a:r>
            <a:r>
              <a:rPr lang="pl-PL" sz="2400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w regionach (na poziomie </a:t>
            </a:r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powiatów i województw</a:t>
            </a:r>
            <a:r>
              <a:rPr lang="pl-PL" sz="2400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r>
              <a:rPr lang="pl-PL" sz="2400" b="1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dla kadry zarządzającej podmiotami leczniczymi oraz pracowników Wydziałów organów </a:t>
            </a:r>
            <a:r>
              <a:rPr lang="pl-PL" sz="2400" b="1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założycielskich </a:t>
            </a:r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a </a:t>
            </a:r>
            <a:r>
              <a:rPr lang="pl-PL" sz="2400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także dla kadry zarządzającej medycznej tj. ordynatorów oddziałów</a:t>
            </a:r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pl-PL" sz="2400" dirty="0">
              <a:latin typeface="Calibri 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Warsztaty </a:t>
            </a:r>
            <a:r>
              <a:rPr lang="pl-PL" sz="2400" dirty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dla pracowników działów IT podmiotów </a:t>
            </a:r>
            <a:r>
              <a:rPr lang="pl-PL" sz="2400" dirty="0" smtClean="0"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leczniczych, skierowane do pracowników IT podmiotów medycznych w tym m.in. kierowników sekcji wdrożeń, bezpieczeństwa informacji. </a:t>
            </a:r>
            <a:endParaRPr lang="pl-PL" sz="2400" dirty="0">
              <a:latin typeface="Calibri 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chemat blokowy: ręczne wprowadzanie danych 27"/>
          <p:cNvSpPr/>
          <p:nvPr/>
        </p:nvSpPr>
        <p:spPr>
          <a:xfrm rot="5400000">
            <a:off x="-322900" y="322900"/>
            <a:ext cx="6886175" cy="6240378"/>
          </a:xfrm>
          <a:prstGeom prst="flowChartManualInput">
            <a:avLst/>
          </a:prstGeom>
          <a:gradFill flip="none" rotWithShape="1">
            <a:gsLst>
              <a:gs pos="0">
                <a:srgbClr val="0C8A8E">
                  <a:shade val="30000"/>
                  <a:satMod val="115000"/>
                </a:srgbClr>
              </a:gs>
              <a:gs pos="50000">
                <a:srgbClr val="0C8A8E">
                  <a:shade val="67500"/>
                  <a:satMod val="115000"/>
                </a:srgbClr>
              </a:gs>
              <a:gs pos="100000">
                <a:srgbClr val="0C8A8E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2" y="1559436"/>
            <a:ext cx="3254801" cy="474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3" y="2016679"/>
            <a:ext cx="5455925" cy="363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5198076" y="16555"/>
            <a:ext cx="699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Zmiany legislacyjne dotyczące </a:t>
            </a:r>
            <a:r>
              <a:rPr lang="pl-PL" sz="24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EDM w kraju</a:t>
            </a:r>
            <a:endParaRPr lang="pl-PL" sz="24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36468" y="5882852"/>
            <a:ext cx="4255687" cy="622784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85390"/>
            <a:ext cx="3039628" cy="622784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312" y="461180"/>
            <a:ext cx="2127688" cy="792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956243" y="1037128"/>
            <a:ext cx="856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Wczoraj  </a:t>
            </a:r>
            <a:r>
              <a:rPr lang="pl-PL" sz="24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Dzisiaj</a:t>
            </a:r>
            <a:endParaRPr lang="pl-PL" sz="24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AutoShape 2" descr="Znalezione obrazy dla zapytania podmiot lecznic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233" y="550166"/>
            <a:ext cx="1342767" cy="13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7"/>
          </a:xfrm>
          <a:prstGeom prst="rect">
            <a:avLst/>
          </a:prstGeom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4887383" y="290327"/>
            <a:ext cx="6256867" cy="6651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Dokumentacja Medyczna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Symbol zastępczy zawartości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582863" y="1245809"/>
          <a:ext cx="8561387" cy="491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7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85066" y="365125"/>
            <a:ext cx="8068733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Arial"/>
                <a:cs typeface="Arial"/>
              </a:rPr>
              <a:t>Mała nowelizacja ustawy o SIOZ</a:t>
            </a:r>
            <a:endParaRPr lang="pl-PL" sz="4000" dirty="0">
              <a:solidFill>
                <a:schemeClr val="bg1"/>
              </a:solidFill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873317"/>
              </p:ext>
            </p:extLst>
          </p:nvPr>
        </p:nvGraphicFramePr>
        <p:xfrm>
          <a:off x="3285065" y="1690689"/>
          <a:ext cx="8800917" cy="472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56951"/>
            <a:ext cx="3068888" cy="15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3"/>
          <a:stretch/>
        </p:blipFill>
        <p:spPr>
          <a:xfrm>
            <a:off x="-14068" y="-45996"/>
            <a:ext cx="12206068" cy="6911971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675892" y="1209"/>
            <a:ext cx="9250016" cy="92033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/>
                <a:cs typeface="Arial"/>
              </a:rPr>
              <a:t>Mała nowelizacja ustawy o SIOZ a </a:t>
            </a:r>
            <a:r>
              <a:rPr lang="pl-PL" b="1" dirty="0" smtClean="0">
                <a:solidFill>
                  <a:schemeClr val="bg1"/>
                </a:solidFill>
                <a:latin typeface="Arial"/>
                <a:cs typeface="Arial"/>
              </a:rPr>
              <a:t>P1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Strzałka w lewo 10"/>
          <p:cNvSpPr/>
          <p:nvPr/>
        </p:nvSpPr>
        <p:spPr>
          <a:xfrm>
            <a:off x="9383152" y="692177"/>
            <a:ext cx="2808848" cy="18887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Udostępnienie </a:t>
            </a:r>
            <a:r>
              <a:rPr lang="pl-PL" b="1" dirty="0" smtClean="0"/>
              <a:t>funkcjonalności P1</a:t>
            </a:r>
            <a:r>
              <a:rPr lang="pl-PL" b="1" dirty="0"/>
              <a:t>:</a:t>
            </a:r>
          </a:p>
          <a:p>
            <a:pPr algn="ctr"/>
            <a:r>
              <a:rPr lang="pl-PL" b="1" dirty="0"/>
              <a:t>Luty 2018</a:t>
            </a:r>
          </a:p>
        </p:txBody>
      </p:sp>
      <p:sp>
        <p:nvSpPr>
          <p:cNvPr id="16" name="Strzałka w lewo 15"/>
          <p:cNvSpPr/>
          <p:nvPr/>
        </p:nvSpPr>
        <p:spPr>
          <a:xfrm>
            <a:off x="9383152" y="4483435"/>
            <a:ext cx="2808848" cy="1874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Udostępnienie </a:t>
            </a:r>
            <a:r>
              <a:rPr lang="pl-PL" b="1" dirty="0" smtClean="0"/>
              <a:t>funkcjonalności P1</a:t>
            </a:r>
            <a:r>
              <a:rPr lang="pl-PL" b="1" dirty="0"/>
              <a:t>:</a:t>
            </a:r>
          </a:p>
          <a:p>
            <a:pPr algn="ctr"/>
            <a:r>
              <a:rPr lang="pl-PL" b="1" dirty="0" smtClean="0"/>
              <a:t>Październik 2019</a:t>
            </a:r>
            <a:endParaRPr lang="pl-PL" b="1" dirty="0"/>
          </a:p>
        </p:txBody>
      </p:sp>
      <p:sp>
        <p:nvSpPr>
          <p:cNvPr id="17" name="Strzałka w lewo 16"/>
          <p:cNvSpPr/>
          <p:nvPr/>
        </p:nvSpPr>
        <p:spPr>
          <a:xfrm>
            <a:off x="9383152" y="2580887"/>
            <a:ext cx="2808848" cy="18887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Udostępnienie </a:t>
            </a:r>
            <a:r>
              <a:rPr lang="pl-PL" b="1" dirty="0" smtClean="0"/>
              <a:t>funkcjonalności P1</a:t>
            </a:r>
            <a:r>
              <a:rPr lang="pl-PL" b="1" dirty="0"/>
              <a:t>:</a:t>
            </a:r>
          </a:p>
          <a:p>
            <a:pPr algn="ctr"/>
            <a:r>
              <a:rPr lang="pl-PL" b="1" dirty="0" smtClean="0"/>
              <a:t>Październik 2018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9914" y="1120113"/>
            <a:ext cx="89892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eRecepta</a:t>
            </a:r>
            <a:r>
              <a:rPr lang="pl-PL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endParaRPr lang="pl-PL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obowiązek zgłoszenia przez usługodawców do CSIOZ gotowości podłączenia swoich systemów do platformy P1 -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31 grudnia 2018r.;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obowiązek wystawiania recepty w postaci elektronicznej </a:t>
            </a:r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od </a:t>
            </a:r>
            <a:r>
              <a:rPr lang="pl-PL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stycznia 2020r.;</a:t>
            </a:r>
          </a:p>
          <a:p>
            <a:endParaRPr lang="pl-PL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pl-PL" sz="2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eSkierowanie</a:t>
            </a:r>
            <a:r>
              <a:rPr lang="pl-PL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endParaRPr lang="pl-PL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obowiązek zgłoszenia przez usługodawców do CSIOZ gotowości podłączenia swoich systemów do platformy P1-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30 czerwca 2019r.;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obowiązek wystawiania skierowania w postaci elektronicznej </a:t>
            </a:r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od </a:t>
            </a:r>
            <a:r>
              <a:rPr lang="pl-PL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stycznia 2021r.</a:t>
            </a:r>
          </a:p>
          <a:p>
            <a:endParaRPr lang="pl-PL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pl-P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pl-PL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Pozostała EDM (tj. dokumenty wskazane w rozporządzeniu wydanym na podstawie art. 13 </a:t>
            </a:r>
            <a:r>
              <a:rPr lang="pl-PL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ustawy</a:t>
            </a:r>
            <a:r>
              <a:rPr lang="pl-PL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obowiązek prowadzenia w postaci elektronicznej </a:t>
            </a:r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od 01 stycznia 2019r.;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obowiązek zgłoszenia przez usługodawców do CSIOZ gotowości podłączenia swoich systemów do platformy P1 w zakresie wymiany EDM za pośrednictwem SIM -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31 grudnia 2019r.;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obowiązek wymiany za pośrednictwem Platformy P1 </a:t>
            </a:r>
            <a:r>
              <a:rPr lang="pl-PL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pl-PL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od 01 stycznia 2021r.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39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85066" y="219352"/>
            <a:ext cx="8719930" cy="107936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/>
                <a:cs typeface="Arial"/>
              </a:rPr>
              <a:t>Prace legislacyjne wynikające ze zmian w </a:t>
            </a:r>
            <a:r>
              <a:rPr lang="pl-PL" b="1" dirty="0" smtClean="0">
                <a:solidFill>
                  <a:schemeClr val="bg1"/>
                </a:solidFill>
                <a:latin typeface="Arial"/>
                <a:cs typeface="Arial"/>
              </a:rPr>
              <a:t>Ustawie o SIOZ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483849" y="1749793"/>
            <a:ext cx="80687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>
                    <a:lumMod val="85000"/>
                  </a:schemeClr>
                </a:solidFill>
              </a:rPr>
              <a:t>Projekt Rozporządzenie Ministra Zdrowia w sprawie rodzajów elektronicznej dokumentacji medycznej.</a:t>
            </a: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pl-PL" dirty="0" smtClean="0">
              <a:solidFill>
                <a:schemeClr val="bg1">
                  <a:lumMod val="8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pl-PL" dirty="0" smtClean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Elektroniczną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dokumentację medyczną stanowią:</a:t>
            </a:r>
          </a:p>
          <a:p>
            <a:pPr marL="914400" lvl="1" indent="-457200" algn="just">
              <a:buAutoNum type="arabicParenR"/>
            </a:pPr>
            <a:r>
              <a:rPr lang="pl-PL" dirty="0" smtClean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informacja w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przypadku odmowy przyjęcia pacjenta do 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szpitala;</a:t>
            </a:r>
          </a:p>
          <a:p>
            <a:pPr marL="914400" lvl="1" indent="-457200" algn="just">
              <a:buAutoNum type="arabicParenR"/>
            </a:pPr>
            <a:r>
              <a:rPr lang="pl-PL" dirty="0" smtClean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informacja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dla lekarza 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kierującego;</a:t>
            </a:r>
          </a:p>
          <a:p>
            <a:pPr marL="914400" lvl="1" indent="-457200" algn="just">
              <a:buAutoNum type="arabicParenR"/>
            </a:pPr>
            <a:r>
              <a:rPr lang="pl-PL" dirty="0" smtClean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karta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informacyjna z leczenia szpitalnego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dirty="0">
              <a:solidFill>
                <a:schemeClr val="bg1">
                  <a:lumMod val="8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6" y="1298714"/>
            <a:ext cx="2366755" cy="22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285066" y="365125"/>
            <a:ext cx="8068733" cy="1325563"/>
          </a:xfrm>
        </p:spPr>
        <p:txBody>
          <a:bodyPr>
            <a:noAutofit/>
          </a:bodyPr>
          <a:lstStyle/>
          <a:p>
            <a:pPr algn="ctr"/>
            <a:r>
              <a:rPr lang="pl-PL" sz="2200" b="1" dirty="0" smtClean="0">
                <a:solidFill>
                  <a:schemeClr val="bg1"/>
                </a:solidFill>
                <a:latin typeface="Arial"/>
                <a:cs typeface="Arial"/>
              </a:rPr>
              <a:t>Rozporządzenie </a:t>
            </a:r>
            <a:r>
              <a:rPr lang="pl-PL" sz="2200" b="1" dirty="0">
                <a:solidFill>
                  <a:schemeClr val="bg1"/>
                </a:solidFill>
                <a:latin typeface="Arial"/>
                <a:cs typeface="Arial"/>
              </a:rPr>
              <a:t>zmieniające w sprawie ogólnych warunków umów </a:t>
            </a:r>
            <a:r>
              <a:rPr lang="pl-PL" sz="2200" b="1" dirty="0" smtClean="0">
                <a:solidFill>
                  <a:schemeClr val="bg1"/>
                </a:solidFill>
                <a:latin typeface="Arial"/>
                <a:cs typeface="Arial"/>
              </a:rPr>
              <a:t>o </a:t>
            </a:r>
            <a:r>
              <a:rPr lang="pl-PL" sz="2200" b="1" dirty="0">
                <a:solidFill>
                  <a:schemeClr val="bg1"/>
                </a:solidFill>
                <a:latin typeface="Arial"/>
                <a:cs typeface="Arial"/>
              </a:rPr>
              <a:t>udzielanie świadczeń opieki zdrowotnej</a:t>
            </a:r>
          </a:p>
        </p:txBody>
      </p:sp>
      <p:sp>
        <p:nvSpPr>
          <p:cNvPr id="9" name="Content Placeholder 20"/>
          <p:cNvSpPr txBox="1">
            <a:spLocks/>
          </p:cNvSpPr>
          <p:nvPr/>
        </p:nvSpPr>
        <p:spPr>
          <a:xfrm>
            <a:off x="3098077" y="1952341"/>
            <a:ext cx="9293396" cy="4341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bg1">
                    <a:lumMod val="85000"/>
                  </a:schemeClr>
                </a:solidFill>
              </a:rPr>
              <a:t>Nowe </a:t>
            </a:r>
            <a:r>
              <a:rPr lang="pl-PL" sz="2000" b="1" dirty="0">
                <a:solidFill>
                  <a:schemeClr val="bg1">
                    <a:lumMod val="85000"/>
                  </a:schemeClr>
                </a:solidFill>
              </a:rPr>
              <a:t>brzmienie § 10a: 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bg1">
                    <a:lumMod val="85000"/>
                  </a:schemeClr>
                </a:solidFill>
              </a:rPr>
              <a:t>„§ 10a. Świadczeniodawca jest obowiązany do prowadzenia w postaci elektronicznej w sposób, o którym mowa w przepisach wydanych na podstawie art. 30 ustawy z dnia 6 listopada 2008 r. o prawach pacjenta i Rzeczniku Praw Pacjenta (Dz. U. z 2017 r. poz. 1318 i 1524):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000" b="1" dirty="0">
                <a:solidFill>
                  <a:schemeClr val="bg1">
                    <a:lumMod val="85000"/>
                  </a:schemeClr>
                </a:solidFill>
              </a:rPr>
              <a:t>historii choroby – w przypadku świadczeniodawcy wykonującego działalność leczniczą w rodzaju świadczenia szpitalne;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000" b="1" dirty="0">
                <a:solidFill>
                  <a:schemeClr val="bg1">
                    <a:lumMod val="85000"/>
                  </a:schemeClr>
                </a:solidFill>
              </a:rPr>
              <a:t>historii zdrowia i choroby – w przypadku świadczeniodawcy udzielającego ambulatoryjnych świadczeń zdrowotnych, z wyłączeniem świadczeniodawcy realizującego umowę w rodzaju podstawowa opieka zdrowotna, wykonującego działalność leczniczą w formie praktyki indywidualnej."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85" y="1441621"/>
            <a:ext cx="3098077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8291360" y="1059291"/>
            <a:ext cx="464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Szanse na powodzenie projektu</a:t>
            </a:r>
            <a:endParaRPr lang="pl-PL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58208" y="678142"/>
            <a:ext cx="7391400" cy="100629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Platformy regionalne 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65109" y="30262"/>
            <a:ext cx="9326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Działania w zakresie współpracy z regionami</a:t>
            </a:r>
          </a:p>
          <a:p>
            <a:r>
              <a:rPr lang="pl-PL" sz="32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pl-PL" sz="40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29" y="674058"/>
            <a:ext cx="7857760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8291360" y="1059291"/>
            <a:ext cx="464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Szanse na powodzenie projektu</a:t>
            </a:r>
            <a:endParaRPr lang="pl-PL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58208" y="678142"/>
            <a:ext cx="7391400" cy="100629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Platformy regionalne 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668" y="507505"/>
            <a:ext cx="839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Platformy regionalne</a:t>
            </a:r>
            <a:endParaRPr lang="pl-PL" sz="28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614458" y="1819096"/>
            <a:ext cx="157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pl-P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tan obecny</a:t>
            </a:r>
            <a:endParaRPr lang="pl-PL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600815" y="2398710"/>
            <a:ext cx="1499888" cy="37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planowane</a:t>
            </a:r>
            <a:endParaRPr lang="pl-PL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3" name="Łącznik prosty 42"/>
          <p:cNvCxnSpPr/>
          <p:nvPr/>
        </p:nvCxnSpPr>
        <p:spPr>
          <a:xfrm>
            <a:off x="0" y="462978"/>
            <a:ext cx="2085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ipsa 43"/>
          <p:cNvSpPr/>
          <p:nvPr/>
        </p:nvSpPr>
        <p:spPr>
          <a:xfrm>
            <a:off x="10120903" y="1799641"/>
            <a:ext cx="401052" cy="3693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10120903" y="2398710"/>
            <a:ext cx="401052" cy="3693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045" y="350751"/>
            <a:ext cx="6459509" cy="5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2486526" y="0"/>
            <a:ext cx="449179" cy="137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72307" y="501695"/>
            <a:ext cx="6526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pl-PL" sz="40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368695" y="1690688"/>
            <a:ext cx="298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90" y="678139"/>
            <a:ext cx="6204284" cy="1325563"/>
          </a:xfrm>
        </p:spPr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35355" y="450267"/>
            <a:ext cx="470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Koordynacja </a:t>
            </a:r>
            <a:endParaRPr lang="pl-PL" sz="20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71" y="0"/>
            <a:ext cx="6315530" cy="563077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6" name="pole tekstowe 15"/>
          <p:cNvSpPr txBox="1"/>
          <p:nvPr/>
        </p:nvSpPr>
        <p:spPr>
          <a:xfrm>
            <a:off x="667144" y="1116883"/>
            <a:ext cx="58393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Współpraca MC z MZ;</a:t>
            </a:r>
          </a:p>
          <a:p>
            <a:pPr>
              <a:spcAft>
                <a:spcPts val="1200"/>
              </a:spcAft>
            </a:pP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Linia </a:t>
            </a: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Współpracy </a:t>
            </a: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rządu i samorządu w zakresie </a:t>
            </a:r>
            <a:r>
              <a:rPr lang="pl-PL" sz="16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eZdrowia</a:t>
            </a: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Prace </a:t>
            </a: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Komitetu Sterującego do spraw koordynacji interwencji EFSI w sektorze </a:t>
            </a: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zdrowia;</a:t>
            </a:r>
          </a:p>
          <a:p>
            <a:pPr>
              <a:spcAft>
                <a:spcPts val="1200"/>
              </a:spcAft>
            </a:pP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Rada ds. Interoperacyjności; </a:t>
            </a:r>
            <a:endParaRPr lang="pl-P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Warsztaty IHE</a:t>
            </a: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HIMSS</a:t>
            </a:r>
            <a:endParaRPr lang="pl-P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Publikacja</a:t>
            </a:r>
            <a:r>
              <a:rPr lang="pl-PL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</a:t>
            </a:r>
            <a:r>
              <a:rPr lang="pl-PL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Rekomendacje Centrum Systemów Informacyjnych Ochrony Zdrowia w zakresie bezpieczeństwa oraz rozwiązań technologicznych stosowanych podczas przetwarzania dokumentacji medycznej w postaci elektronicznej</a:t>
            </a: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”.</a:t>
            </a:r>
            <a:endParaRPr lang="pl-PL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dirty="0"/>
              <a:t>Reguły tworzenia elektronicznej dokumentacji medycznej – udostępniona po konsultacjach wersja 1.2. Szablony zmieniły status na aktywny. </a:t>
            </a:r>
          </a:p>
          <a:p>
            <a:endParaRPr lang="pl-PL" dirty="0"/>
          </a:p>
        </p:txBody>
      </p:sp>
      <p:cxnSp>
        <p:nvCxnSpPr>
          <p:cNvPr id="18" name="Łącznik prosty 17"/>
          <p:cNvCxnSpPr/>
          <p:nvPr/>
        </p:nvCxnSpPr>
        <p:spPr>
          <a:xfrm>
            <a:off x="0" y="368968"/>
            <a:ext cx="1427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H="1">
            <a:off x="383842" y="1149931"/>
            <a:ext cx="23922" cy="5281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280998" y="2818434"/>
            <a:ext cx="229609" cy="2482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309114" y="1209581"/>
            <a:ext cx="229609" cy="2482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292959" y="2188760"/>
            <a:ext cx="229609" cy="2482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293346" y="3235775"/>
            <a:ext cx="229609" cy="2482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314251" y="5063803"/>
            <a:ext cx="229609" cy="2482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Elipsa 29"/>
          <p:cNvSpPr/>
          <p:nvPr/>
        </p:nvSpPr>
        <p:spPr>
          <a:xfrm>
            <a:off x="269037" y="3651204"/>
            <a:ext cx="229609" cy="2482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314251" y="1619920"/>
            <a:ext cx="229609" cy="2482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8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1" y="21558"/>
            <a:ext cx="12192000" cy="685800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8291360" y="1059291"/>
            <a:ext cx="464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Szanse na powodzenie projektu</a:t>
            </a:r>
            <a:endParaRPr lang="pl-PL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58208" y="678142"/>
            <a:ext cx="7391400" cy="100629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Platformy regionalne 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678664" y="2257446"/>
            <a:ext cx="8969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pl-PL" sz="24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Kompetencje cyfrowe</a:t>
            </a:r>
          </a:p>
          <a:p>
            <a:pPr marL="457200" indent="-457200">
              <a:buFontTx/>
              <a:buAutoNum type="arabicPeriod"/>
            </a:pPr>
            <a:endParaRPr lang="pl-PL" sz="2400" b="1" dirty="0" smtClean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Tx/>
              <a:buAutoNum type="arabicPeriod"/>
            </a:pPr>
            <a:r>
              <a:rPr lang="pl-PL" sz="24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Zmiany </a:t>
            </a:r>
            <a:r>
              <a:rPr lang="pl-PL" sz="2400" b="1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legislacyjne dotyczące EDM w </a:t>
            </a:r>
            <a:r>
              <a:rPr lang="pl-PL" sz="24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kraju</a:t>
            </a:r>
          </a:p>
          <a:p>
            <a:pPr marL="457200" indent="-457200">
              <a:buFontTx/>
              <a:buAutoNum type="arabicPeriod"/>
            </a:pPr>
            <a:endParaRPr lang="pl-PL" sz="2400" b="1" dirty="0" smtClean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pl-PL" sz="24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Budowa mostu komunikacyjnego</a:t>
            </a:r>
            <a:endParaRPr lang="pl-PL" sz="24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7594" y="535559"/>
            <a:ext cx="687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AGENDA:</a:t>
            </a:r>
            <a:endParaRPr lang="pl-PL" sz="36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" y="0"/>
            <a:ext cx="12192000" cy="6853717"/>
          </a:xfrm>
          <a:prstGeom prst="rect">
            <a:avLst/>
          </a:prstGeom>
        </p:spPr>
      </p:pic>
      <p:sp>
        <p:nvSpPr>
          <p:cNvPr id="5" name="Content Placeholder 20"/>
          <p:cNvSpPr txBox="1">
            <a:spLocks/>
          </p:cNvSpPr>
          <p:nvPr/>
        </p:nvSpPr>
        <p:spPr>
          <a:xfrm>
            <a:off x="3251347" y="964516"/>
            <a:ext cx="8729178" cy="20098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 smtClean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Projekty w trybie pozakonkursowym w ramach II osi POPC: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Pakiet projektów e-Krew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6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Projekt e-Usługi</a:t>
            </a:r>
          </a:p>
          <a:p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Wsparcie </a:t>
            </a:r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doradztwo eksperckie oraz strategiczne dla regionów (m.in. opiniowanie założeń zgłaszanych projektów oraz założeń poszczególnych systemów</a:t>
            </a:r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Udostępnienie </a:t>
            </a:r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 ramach realizacji Projektu P1 </a:t>
            </a:r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środowiska </a:t>
            </a:r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testowania interfejsów sieciowych usługodawców, zgodnie z </a:t>
            </a:r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przyrostami</a:t>
            </a:r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pl-PL" sz="2000" dirty="0" smtClean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Wspólnie </a:t>
            </a:r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MZ - duża nowelizacja ustawy o </a:t>
            </a:r>
            <a:r>
              <a:rPr lang="pl-PL" sz="2000" dirty="0" err="1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sioz</a:t>
            </a:r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endParaRPr lang="pl-PL" sz="2000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pl-PL" sz="2000" dirty="0" smtClean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" y="82822"/>
            <a:ext cx="2638486" cy="17633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" y="0"/>
            <a:ext cx="2986652" cy="6858000"/>
          </a:xfrm>
          <a:prstGeom prst="rect">
            <a:avLst/>
          </a:prstGeom>
          <a:solidFill>
            <a:srgbClr val="00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64695" y="2364511"/>
            <a:ext cx="277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 dalej……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" y="0"/>
            <a:ext cx="12192000" cy="6853717"/>
          </a:xfrm>
          <a:prstGeom prst="rect">
            <a:avLst/>
          </a:prstGeom>
        </p:spPr>
      </p:pic>
      <p:sp>
        <p:nvSpPr>
          <p:cNvPr id="5" name="Content Placeholder 20"/>
          <p:cNvSpPr txBox="1">
            <a:spLocks/>
          </p:cNvSpPr>
          <p:nvPr/>
        </p:nvSpPr>
        <p:spPr>
          <a:xfrm>
            <a:off x="3251347" y="964516"/>
            <a:ext cx="8508853" cy="47081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Systemy nauczania – 1 godzina z informatyki medycznej to za mało</a:t>
            </a:r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</a:t>
            </a:r>
          </a:p>
          <a:p>
            <a:endParaRPr lang="pl-PL" sz="2000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Rozszerzyć kształcenie o terminologie SNOMED, ICNP, ICF, </a:t>
            </a:r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ICD10</a:t>
            </a:r>
          </a:p>
          <a:p>
            <a:endParaRPr lang="pl-PL" sz="2000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Telemedycyna jako normalność nie zjawisko </a:t>
            </a:r>
            <a:endParaRPr lang="pl-PL" sz="2000" dirty="0" smtClean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pl-PL" sz="2000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Dbanie o rejestry i jakość danych – autorzy i właściciele – nie szpitale tylko </a:t>
            </a:r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ludzie</a:t>
            </a:r>
          </a:p>
          <a:p>
            <a:endParaRPr lang="pl-PL" sz="2000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Dobre dane mają znaczenie dla zarządzania procesem i niwelują poczucie zagubienia – dlaczego potrzebne są </a:t>
            </a:r>
            <a:r>
              <a:rPr lang="pl-PL" sz="2000" dirty="0" err="1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l-PL" sz="2000" dirty="0" err="1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center</a:t>
            </a:r>
            <a:r>
              <a:rPr lang="pl-PL" sz="2000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 Polsce</a:t>
            </a:r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endParaRPr lang="pl-PL" sz="2000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l-PL" sz="2000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Pacjent ?</a:t>
            </a:r>
            <a:endParaRPr lang="pl-PL" sz="2000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" y="82822"/>
            <a:ext cx="2638486" cy="17633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" y="0"/>
            <a:ext cx="2986652" cy="6858000"/>
          </a:xfrm>
          <a:prstGeom prst="rect">
            <a:avLst/>
          </a:prstGeom>
          <a:solidFill>
            <a:srgbClr val="00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35925" y="2364511"/>
            <a:ext cx="277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Postulaty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302000" y="1998134"/>
            <a:ext cx="5240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004282"/>
                </a:solidFill>
              </a:rPr>
              <a:t>Dziękuję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02496" y="3801533"/>
            <a:ext cx="7255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04282"/>
                </a:solidFill>
              </a:rPr>
              <a:t>Kontakt e-mail: </a:t>
            </a:r>
            <a:r>
              <a:rPr lang="pl-PL" sz="2800" b="1" dirty="0" smtClean="0">
                <a:solidFill>
                  <a:srgbClr val="004282"/>
                </a:solidFill>
                <a:hlinkClick r:id="rId3"/>
              </a:rPr>
              <a:t>biuro@csioz.gov.pl</a:t>
            </a:r>
            <a:r>
              <a:rPr lang="pl-PL" sz="2800" b="1" dirty="0" smtClean="0">
                <a:solidFill>
                  <a:srgbClr val="004282"/>
                </a:solidFill>
              </a:rPr>
              <a:t> </a:t>
            </a:r>
            <a:endParaRPr lang="pl-PL" sz="2800" b="1" dirty="0">
              <a:solidFill>
                <a:srgbClr val="004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262"/>
            <a:ext cx="12192000" cy="685800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8291360" y="1059291"/>
            <a:ext cx="464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Szanse na powodzenie projektu</a:t>
            </a:r>
            <a:endParaRPr lang="pl-PL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58208" y="678142"/>
            <a:ext cx="7391400" cy="100629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Platformy regionalne 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65109" y="30262"/>
            <a:ext cx="932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Kompetencje cyfrowe</a:t>
            </a:r>
            <a:endParaRPr lang="pl-PL" sz="32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80" y="678142"/>
            <a:ext cx="7239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262"/>
            <a:ext cx="12192000" cy="685800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8291360" y="1059291"/>
            <a:ext cx="464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Szanse na powodzenie projektu</a:t>
            </a:r>
            <a:endParaRPr lang="pl-PL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58208" y="678142"/>
            <a:ext cx="7391400" cy="100629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Platformy regionalne 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65109" y="30262"/>
            <a:ext cx="932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Kompetencje cyfrowe dla pacjenta</a:t>
            </a:r>
            <a:endParaRPr lang="pl-PL" sz="32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84" y="734668"/>
            <a:ext cx="7063358" cy="54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486526" y="0"/>
            <a:ext cx="449179" cy="137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15374" y="498703"/>
            <a:ext cx="6526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Projekt </a:t>
            </a:r>
            <a:r>
              <a:rPr lang="pl-PL" sz="3600" b="1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P1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048001" y="1507967"/>
            <a:ext cx="83532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400" b="1" dirty="0">
                <a:solidFill>
                  <a:srgbClr val="003F7D"/>
                </a:solidFill>
              </a:rPr>
              <a:t>Zakres funkcjonalny </a:t>
            </a:r>
            <a:r>
              <a:rPr lang="pl-PL" sz="1400" b="1" dirty="0" smtClean="0">
                <a:solidFill>
                  <a:srgbClr val="003F7D"/>
                </a:solidFill>
              </a:rPr>
              <a:t>P1:  3xD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400" b="1" dirty="0">
              <a:solidFill>
                <a:srgbClr val="003F7D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e-Recepta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 smtClean="0"/>
              <a:t>e-Skierowanie (</a:t>
            </a:r>
            <a:r>
              <a:rPr lang="pl-PL" sz="1400" u="sng" dirty="0" smtClean="0"/>
              <a:t>diagnostyczne upewnianie się pacjenta</a:t>
            </a:r>
            <a:r>
              <a:rPr lang="pl-PL" sz="1400" dirty="0" smtClean="0"/>
              <a:t>)</a:t>
            </a:r>
            <a:endParaRPr lang="pl-PL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Internetowe Konto Pacjenta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Informacje o zdarzeniach medycznych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Wsparcie wymiany Elektronicznej Dokumentacji Medycznej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Aplikacja Usługodawców i Aptek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Analiza Danych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dirty="0"/>
              <a:t>Platforma Publikacyjna MZ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strike="sngStrike" dirty="0"/>
              <a:t>e-Zlecenie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strike="sngStrike" dirty="0"/>
              <a:t>e-Zwolnienie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strike="sngStrike" dirty="0"/>
              <a:t>Archiwum EDM po likwidowanych podmiotach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strike="sngStrike" dirty="0"/>
              <a:t>Dane krytyczne, deklaracje POZ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strike="sngStrike" dirty="0"/>
              <a:t>Aplikacja płatnika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400" strike="sngStrike" dirty="0"/>
              <a:t>Aplikacja innych podmiotów</a:t>
            </a:r>
          </a:p>
          <a:p>
            <a:endParaRPr lang="pl-PL" dirty="0"/>
          </a:p>
        </p:txBody>
      </p:sp>
      <p:sp>
        <p:nvSpPr>
          <p:cNvPr id="13" name="Title 18"/>
          <p:cNvSpPr>
            <a:spLocks noGrp="1"/>
          </p:cNvSpPr>
          <p:nvPr>
            <p:ph type="title"/>
          </p:nvPr>
        </p:nvSpPr>
        <p:spPr>
          <a:xfrm>
            <a:off x="2935705" y="207438"/>
            <a:ext cx="8229600" cy="1143000"/>
          </a:xfrm>
        </p:spPr>
        <p:txBody>
          <a:bodyPr>
            <a:noAutofit/>
          </a:bodyPr>
          <a:lstStyle/>
          <a:p>
            <a:r>
              <a:rPr lang="pl-PL" sz="2200" b="1" dirty="0">
                <a:solidFill>
                  <a:srgbClr val="003F7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Elektroniczna Platforma Gromadzenia, Analizy i Udostępniania zasobów cyfrowych o Zdarzeniach Medycznych (P1)</a:t>
            </a:r>
            <a:endParaRPr lang="en-US" sz="2200" b="1" dirty="0">
              <a:solidFill>
                <a:srgbClr val="003F7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42900" y="-209141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50" y="1558341"/>
            <a:ext cx="3008649" cy="3008649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3658286" y="2076661"/>
            <a:ext cx="324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l-PL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/>
            <a:endParaRPr lang="pl-PL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/>
            <a:endParaRPr lang="pl-PL" sz="1200" dirty="0">
              <a:solidFill>
                <a:srgbClr val="004282"/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2" y="1566876"/>
            <a:ext cx="2905734" cy="290573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06" y="1566875"/>
            <a:ext cx="3000115" cy="3000115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7732252" y="476946"/>
            <a:ext cx="4362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Harmonogram Projektu P1</a:t>
            </a:r>
            <a:endParaRPr lang="pl-PL" sz="28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10432934" y="314079"/>
            <a:ext cx="1759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1220244" y="2690832"/>
            <a:ext cx="23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C8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e-Recepta</a:t>
            </a:r>
          </a:p>
          <a:p>
            <a:pPr algn="ctr"/>
            <a:r>
              <a:rPr lang="pl-P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pl-PL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uty </a:t>
            </a:r>
            <a:r>
              <a:rPr lang="pl-P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376110" y="2690832"/>
            <a:ext cx="3189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C8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e-Skierowanie</a:t>
            </a:r>
          </a:p>
          <a:p>
            <a:pPr algn="ctr"/>
            <a:r>
              <a:rPr lang="pl-P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październik </a:t>
            </a:r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2018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256193" y="2706220"/>
            <a:ext cx="48676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C8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</a:t>
            </a:r>
            <a:r>
              <a:rPr lang="pl-PL" sz="2400" b="1" dirty="0" smtClean="0">
                <a:solidFill>
                  <a:srgbClr val="0C8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darzenia medyczne</a:t>
            </a:r>
            <a:br>
              <a:rPr lang="pl-PL" sz="2400" b="1" dirty="0" smtClean="0">
                <a:solidFill>
                  <a:srgbClr val="0C8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l-PL" sz="2400" b="1" dirty="0" smtClean="0">
                <a:solidFill>
                  <a:srgbClr val="0C8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wymiana EDM </a:t>
            </a:r>
          </a:p>
          <a:p>
            <a:pPr algn="ctr"/>
            <a:r>
              <a:rPr lang="pl-PL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pl-P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aździernik 2019 </a:t>
            </a:r>
            <a:endParaRPr lang="pl-PL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 flipV="1">
            <a:off x="0" y="3150704"/>
            <a:ext cx="958691" cy="993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V="1">
            <a:off x="3876261" y="3090941"/>
            <a:ext cx="569723" cy="332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7471099" y="3160643"/>
            <a:ext cx="65490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11126121" y="3160643"/>
            <a:ext cx="106587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262"/>
            <a:ext cx="12192000" cy="685800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8291360" y="1059291"/>
            <a:ext cx="464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Szanse na powodzenie projektu</a:t>
            </a:r>
            <a:endParaRPr lang="pl-PL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58208" y="678142"/>
            <a:ext cx="7391400" cy="100629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Platformy regionalne 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65109" y="30262"/>
            <a:ext cx="858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Kompetencje cyfrowe dla personelu podmiotów leczniczych i właścicieli</a:t>
            </a:r>
            <a:endParaRPr lang="pl-PL" sz="24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02" y="818855"/>
            <a:ext cx="8193986" cy="54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262"/>
            <a:ext cx="12192000" cy="685800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8291360" y="1059291"/>
            <a:ext cx="464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Szanse na powodzenie projektu</a:t>
            </a:r>
            <a:endParaRPr lang="pl-PL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58208" y="678142"/>
            <a:ext cx="7391400" cy="100629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Platformy regionalne </a:t>
            </a:r>
            <a:endParaRPr lang="pl-PL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65109" y="30262"/>
            <a:ext cx="932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Poprawa jakości zarządzania w ochronie zdrowia poprzez popularyzację wiedzy na temat technologii ICT (P3)</a:t>
            </a:r>
          </a:p>
        </p:txBody>
      </p:sp>
      <p:sp>
        <p:nvSpPr>
          <p:cNvPr id="7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3152125" y="1285270"/>
            <a:ext cx="520521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W trakcie Projektu: </a:t>
            </a:r>
          </a:p>
          <a:p>
            <a:r>
              <a:rPr lang="pl-PL" sz="1800" dirty="0"/>
              <a:t>przeszkolono łącznie </a:t>
            </a:r>
            <a:r>
              <a:rPr lang="pl-PL" sz="1800" b="1" dirty="0">
                <a:solidFill>
                  <a:srgbClr val="003F7D"/>
                </a:solidFill>
              </a:rPr>
              <a:t>1.648 osób </a:t>
            </a:r>
            <a:r>
              <a:rPr lang="pl-PL" sz="1800" dirty="0"/>
              <a:t>(przedstawiciele lekarzy i lekarzy dentystów, przedstawiciele pielęgniarek i położnych oraz przedstawiciele kadry zarządzającej ochrony zdrowia)</a:t>
            </a:r>
          </a:p>
          <a:p>
            <a:r>
              <a:rPr lang="pl-PL" sz="1800" dirty="0"/>
              <a:t>przeprowadzono łącznie </a:t>
            </a:r>
            <a:r>
              <a:rPr lang="pl-PL" sz="1800" b="1" dirty="0">
                <a:solidFill>
                  <a:srgbClr val="003F7D"/>
                </a:solidFill>
              </a:rPr>
              <a:t>24 szkolenia </a:t>
            </a:r>
            <a:r>
              <a:rPr lang="pl-PL" sz="1800" dirty="0"/>
              <a:t>stacjonarne na terenie całego kraju. </a:t>
            </a:r>
          </a:p>
          <a:p>
            <a:r>
              <a:rPr lang="pl-PL" sz="1800" dirty="0"/>
              <a:t>Ponadto w ramach Projektu P3 udostępniono platformę e-learningową umożliwiającej odbycie szkoleń z zakresu technologii informacyjno-komunikacyjnych (ICT) – </a:t>
            </a:r>
            <a:r>
              <a:rPr lang="pl-PL" sz="1800" b="1" dirty="0">
                <a:solidFill>
                  <a:srgbClr val="003F7D"/>
                </a:solidFill>
              </a:rPr>
              <a:t>możliwość odbycia szkoleń do końca czerwca 2018 r.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07" y="1285270"/>
            <a:ext cx="2663437" cy="266343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267512" y="5621789"/>
            <a:ext cx="522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3F7D"/>
                </a:solidFill>
                <a:hlinkClick r:id="rId4"/>
              </a:rPr>
              <a:t>www.kompetencjecyfrowe.csioz.gov.pl</a:t>
            </a:r>
            <a:endParaRPr lang="pl-PL" sz="2400" b="1" dirty="0">
              <a:solidFill>
                <a:srgbClr val="003F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262"/>
            <a:ext cx="12192000" cy="685800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8291360" y="1059291"/>
            <a:ext cx="464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Szanse na powodzenie projektu</a:t>
            </a:r>
            <a:endParaRPr lang="pl-PL" sz="20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ymbol zastępczy zawartości 1"/>
          <p:cNvSpPr>
            <a:spLocks noGrp="1"/>
          </p:cNvSpPr>
          <p:nvPr>
            <p:ph idx="1"/>
          </p:nvPr>
        </p:nvSpPr>
        <p:spPr>
          <a:xfrm>
            <a:off x="2810932" y="1825625"/>
            <a:ext cx="8542867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/>
              <a:t>Korzyści Systemu:</a:t>
            </a:r>
          </a:p>
          <a:p>
            <a:pPr marL="342900" indent="-342900" algn="just"/>
            <a:r>
              <a:rPr lang="pl-PL" sz="2000" dirty="0"/>
              <a:t>Optymalizacja procesów prowadzenia karty specjalizacji oraz łatwa dostępność informacji o stażach oraz szkoleniach spowodowała, że skróceniu uległ poświęcany do tej pory czas potrzebny na prowadzenie przez pracowników medycznych karty specjalizacji oraz innych dokumentów (indeks procedur) w formie papierowej,</a:t>
            </a:r>
          </a:p>
          <a:p>
            <a:endParaRPr lang="pl-PL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003F7D"/>
                </a:solidFill>
              </a:rPr>
              <a:t>I Etap uruchomiony 1 maja 2016 r. dla diagnostów laboratoryjnych i farmaceutów. </a:t>
            </a:r>
            <a:endParaRPr lang="pl-PL" sz="2000" b="1" dirty="0" smtClean="0">
              <a:solidFill>
                <a:srgbClr val="003F7D"/>
              </a:solidFill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3F7D"/>
                </a:solidFill>
              </a:rPr>
              <a:t>II </a:t>
            </a:r>
            <a:r>
              <a:rPr lang="pl-PL" sz="2000" b="1" dirty="0">
                <a:solidFill>
                  <a:srgbClr val="003F7D"/>
                </a:solidFill>
              </a:rPr>
              <a:t>Etap uruchomiony 1 maja 2017 r. dla lekarzy.</a:t>
            </a:r>
          </a:p>
          <a:p>
            <a:endParaRPr lang="pl-PL" sz="2000" b="1" dirty="0">
              <a:solidFill>
                <a:srgbClr val="003F7D"/>
              </a:solidFill>
            </a:endParaRPr>
          </a:p>
          <a:p>
            <a:pPr marL="0" indent="0">
              <a:buNone/>
            </a:pPr>
            <a:r>
              <a:rPr lang="pl-PL" sz="2000" b="1" dirty="0" smtClean="0">
                <a:solidFill>
                  <a:srgbClr val="003F7D"/>
                </a:solidFill>
                <a:hlinkClick r:id="rId3"/>
              </a:rPr>
              <a:t>https</a:t>
            </a:r>
            <a:r>
              <a:rPr lang="pl-PL" sz="2000" b="1" dirty="0">
                <a:solidFill>
                  <a:srgbClr val="003F7D"/>
                </a:solidFill>
                <a:hlinkClick r:id="rId3"/>
              </a:rPr>
              <a:t>://smk.ezdrowie.gov.pl/</a:t>
            </a:r>
            <a:r>
              <a:rPr lang="pl-PL" sz="2000" b="1" dirty="0">
                <a:solidFill>
                  <a:srgbClr val="003F7D"/>
                </a:solidFill>
              </a:rPr>
              <a:t> 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894202" y="34554"/>
            <a:ext cx="9297798" cy="808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b="1" dirty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System Monitorowania Kształcenia Pracowników </a:t>
            </a:r>
            <a:r>
              <a:rPr lang="pl-PL" sz="2000" b="1" dirty="0" smtClean="0">
                <a:solidFill>
                  <a:srgbClr val="0042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Medycznych</a:t>
            </a:r>
            <a:endParaRPr lang="en-US" sz="2000" b="1" dirty="0">
              <a:solidFill>
                <a:srgbClr val="0042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440" y="1900357"/>
            <a:ext cx="2535944" cy="155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1071</Words>
  <Application>Microsoft Office PowerPoint</Application>
  <PresentationFormat>Panoramiczny</PresentationFormat>
  <Paragraphs>171</Paragraphs>
  <Slides>22</Slides>
  <Notes>1</Notes>
  <HiddenSlides>1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</vt:lpstr>
      <vt:lpstr>Calibri Light</vt:lpstr>
      <vt:lpstr>Roboto</vt:lpstr>
      <vt:lpstr>Times New Roman</vt:lpstr>
      <vt:lpstr>Wingdings</vt:lpstr>
      <vt:lpstr>Motyw pakietu Office</vt:lpstr>
      <vt:lpstr>Prezentacja programu PowerPoint</vt:lpstr>
      <vt:lpstr>Platformy regionalne </vt:lpstr>
      <vt:lpstr>Platformy regionalne </vt:lpstr>
      <vt:lpstr>Platformy regionalne </vt:lpstr>
      <vt:lpstr>Elektroniczna Platforma Gromadzenia, Analizy i Udostępniania zasobów cyfrowych o Zdarzeniach Medycznych (P1)</vt:lpstr>
      <vt:lpstr>Prezentacja programu PowerPoint</vt:lpstr>
      <vt:lpstr>Platformy regionalne </vt:lpstr>
      <vt:lpstr>Platformy regionalne </vt:lpstr>
      <vt:lpstr>Prezentacja programu PowerPoint</vt:lpstr>
      <vt:lpstr>Prezentacja programu PowerPoint</vt:lpstr>
      <vt:lpstr>Prezentacja programu PowerPoint</vt:lpstr>
      <vt:lpstr>Prezentacja programu PowerPoint</vt:lpstr>
      <vt:lpstr>Mała nowelizacja ustawy o SIOZ</vt:lpstr>
      <vt:lpstr>Mała nowelizacja ustawy o SIOZ a P1</vt:lpstr>
      <vt:lpstr>Prace legislacyjne wynikające ze zmian w Ustawie o SIOZ</vt:lpstr>
      <vt:lpstr>Rozporządzenie zmieniające w sprawie ogólnych warunków umów o udzielanie świadczeń opieki zdrowotnej</vt:lpstr>
      <vt:lpstr>Platformy regionalne </vt:lpstr>
      <vt:lpstr>Platformy regionalne </vt:lpstr>
      <vt:lpstr>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Gorzka</dc:creator>
  <cp:lastModifiedBy>Ewa Płodzień - Pałasz</cp:lastModifiedBy>
  <cp:revision>31</cp:revision>
  <dcterms:created xsi:type="dcterms:W3CDTF">2017-05-26T08:10:44Z</dcterms:created>
  <dcterms:modified xsi:type="dcterms:W3CDTF">2017-12-05T11:17:08Z</dcterms:modified>
</cp:coreProperties>
</file>